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5"/>
  </p:notesMasterIdLst>
  <p:sldIdLst>
    <p:sldId id="256" r:id="rId2"/>
    <p:sldId id="269" r:id="rId3"/>
    <p:sldId id="260" r:id="rId4"/>
    <p:sldId id="257" r:id="rId5"/>
    <p:sldId id="258" r:id="rId6"/>
    <p:sldId id="261" r:id="rId7"/>
    <p:sldId id="270" r:id="rId8"/>
    <p:sldId id="262" r:id="rId9"/>
    <p:sldId id="263" r:id="rId10"/>
    <p:sldId id="268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8A7F6-3914-469C-A6E9-40923DB352E9}" type="datetimeFigureOut">
              <a:rPr lang="pt-BR" smtClean="0"/>
              <a:pPr/>
              <a:t>22/09/2014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1D7F6-49BF-404C-9D26-565182C5FD8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371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3B9BC5B-4239-48BA-91AF-B1A90F2D50F7}" type="datetimeFigureOut">
              <a:rPr lang="pt-BR" smtClean="0"/>
              <a:pPr/>
              <a:t>22/09/2014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22/09/2014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22/09/2014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22/09/2014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22/09/2014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22/09/2014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22/09/2014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22/09/2014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22/09/2014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22/09/2014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3B9BC5B-4239-48BA-91AF-B1A90F2D50F7}" type="datetimeFigureOut">
              <a:rPr lang="pt-BR" smtClean="0"/>
              <a:pPr/>
              <a:t>22/09/2014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3B9BC5B-4239-48BA-91AF-B1A90F2D50F7}" type="datetimeFigureOut">
              <a:rPr lang="pt-BR" smtClean="0"/>
              <a:pPr/>
              <a:t>22/09/2014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Projeto </a:t>
            </a:r>
            <a:r>
              <a:rPr lang="pt-BR" dirty="0" err="1" smtClean="0"/>
              <a:t>Edubot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 smtClean="0"/>
              <a:t>Aula 02 – </a:t>
            </a:r>
            <a:r>
              <a:rPr lang="pt-BR" dirty="0" smtClean="0"/>
              <a:t>Andando com o </a:t>
            </a:r>
            <a:r>
              <a:rPr lang="pt-BR" dirty="0" err="1" smtClean="0"/>
              <a:t>Sparki</a:t>
            </a:r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0" y="580526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https://github.com/mendelson/edubot</a:t>
            </a:r>
          </a:p>
        </p:txBody>
      </p:sp>
      <p:pic>
        <p:nvPicPr>
          <p:cNvPr id="7" name="Imagem 6" descr="ras-text+robot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96552" y="260648"/>
            <a:ext cx="3307110" cy="1224136"/>
          </a:xfrm>
          <a:prstGeom prst="rect">
            <a:avLst/>
          </a:prstGeom>
        </p:spPr>
      </p:pic>
      <p:pic>
        <p:nvPicPr>
          <p:cNvPr id="8" name="Imagem 7" descr="ras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20272" y="404664"/>
            <a:ext cx="1744193" cy="11521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Movendo o </a:t>
            </a:r>
            <a:r>
              <a:rPr lang="pt-BR" dirty="0" err="1" smtClean="0"/>
              <a:t>Sparki</a:t>
            </a:r>
            <a:r>
              <a:rPr lang="pt-BR" dirty="0" smtClean="0"/>
              <a:t> - extra</a:t>
            </a:r>
            <a:endParaRPr lang="pt-BR" dirty="0"/>
          </a:p>
        </p:txBody>
      </p:sp>
      <p:pic>
        <p:nvPicPr>
          <p:cNvPr id="5" name="Imagem 4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Como fazer movimentos suaves, como um círculo?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Precisamos controlar a velocidade de CADA roda! Mas como?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0" y="1481328"/>
            <a:ext cx="9036496" cy="4525963"/>
          </a:xfrm>
        </p:spPr>
        <p:txBody>
          <a:bodyPr/>
          <a:lstStyle/>
          <a:p>
            <a:r>
              <a:rPr lang="pt-BR" dirty="0" err="1"/>
              <a:t>sparki.motorRotate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 motor,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direcao</a:t>
            </a:r>
            <a:r>
              <a:rPr lang="pt-BR" dirty="0"/>
              <a:t>, </a:t>
            </a:r>
            <a:r>
              <a:rPr lang="pt-BR" dirty="0" err="1" smtClean="0"/>
              <a:t>int</a:t>
            </a:r>
            <a:r>
              <a:rPr lang="pt-BR" dirty="0" smtClean="0"/>
              <a:t> velocidade</a:t>
            </a:r>
            <a:r>
              <a:rPr lang="pt-BR" dirty="0"/>
              <a:t>)</a:t>
            </a:r>
          </a:p>
          <a:p>
            <a:r>
              <a:rPr lang="pt-BR" dirty="0" err="1"/>
              <a:t>sparki.motorStop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 motor)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Aonde</a:t>
            </a:r>
            <a:endParaRPr lang="pt-BR" dirty="0"/>
          </a:p>
          <a:p>
            <a:r>
              <a:rPr lang="pt-BR" dirty="0"/>
              <a:t>motor = MOTOR_LEFT ou MOTOR_RIGHT</a:t>
            </a:r>
          </a:p>
          <a:p>
            <a:r>
              <a:rPr lang="pt-BR" dirty="0" err="1"/>
              <a:t>direcao</a:t>
            </a:r>
            <a:r>
              <a:rPr lang="pt-BR" dirty="0"/>
              <a:t> = DIR_CW (sentido horário) ou DIR_CCW (sentido anti-horário)</a:t>
            </a:r>
          </a:p>
          <a:p>
            <a:r>
              <a:rPr lang="pt-BR" dirty="0"/>
              <a:t>Velocidade = porcentagem que indica a velocidade de rotação (de 0 até 100)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Movendo o </a:t>
            </a:r>
            <a:r>
              <a:rPr lang="pt-BR" dirty="0" err="1" smtClean="0"/>
              <a:t>Sparki</a:t>
            </a:r>
            <a:r>
              <a:rPr lang="pt-BR" dirty="0" smtClean="0"/>
              <a:t> - extra</a:t>
            </a:r>
            <a:endParaRPr lang="pt-BR" dirty="0"/>
          </a:p>
        </p:txBody>
      </p:sp>
      <p:pic>
        <p:nvPicPr>
          <p:cNvPr id="4" name="Imagem 3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Movendo o </a:t>
            </a:r>
            <a:r>
              <a:rPr lang="pt-BR" dirty="0" err="1" smtClean="0"/>
              <a:t>Sparki</a:t>
            </a:r>
            <a:r>
              <a:rPr lang="pt-BR" dirty="0" smtClean="0"/>
              <a:t> – atividade extra</a:t>
            </a:r>
            <a:endParaRPr lang="pt-BR" dirty="0"/>
          </a:p>
        </p:txBody>
      </p:sp>
      <p:pic>
        <p:nvPicPr>
          <p:cNvPr id="5" name="Imagem 4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Faça o </a:t>
            </a:r>
            <a:r>
              <a:rPr lang="pt-BR" dirty="0" err="1" smtClean="0"/>
              <a:t>Sparki</a:t>
            </a:r>
            <a:r>
              <a:rPr lang="pt-BR" dirty="0" smtClean="0"/>
              <a:t> andar em um círculo cujo centro não é o seu próprio eixo de rotação.</a:t>
            </a:r>
          </a:p>
          <a:p>
            <a:endParaRPr lang="pt-BR" dirty="0"/>
          </a:p>
          <a:p>
            <a:r>
              <a:rPr lang="pt-BR" dirty="0" smtClean="0"/>
              <a:t>Solução proposta: aula_02_cod_3.ino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Evitando obstáculos com o </a:t>
            </a:r>
            <a:r>
              <a:rPr lang="pt-BR" dirty="0" err="1" smtClean="0"/>
              <a:t>Sparki</a:t>
            </a:r>
            <a:r>
              <a:rPr lang="pt-BR" dirty="0" smtClean="0"/>
              <a:t>!</a:t>
            </a: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Próxima aula...</a:t>
            </a:r>
            <a:endParaRPr lang="pt-BR" dirty="0"/>
          </a:p>
        </p:txBody>
      </p:sp>
      <p:pic>
        <p:nvPicPr>
          <p:cNvPr id="4" name="Imagem 3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Top - Wheel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9500" y="1940719"/>
            <a:ext cx="6985000" cy="36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Movendo o </a:t>
            </a:r>
            <a:r>
              <a:rPr lang="pt-BR" dirty="0" err="1" smtClean="0"/>
              <a:t>Sparki</a:t>
            </a:r>
            <a:endParaRPr lang="pt-BR" dirty="0"/>
          </a:p>
        </p:txBody>
      </p:sp>
      <p:pic>
        <p:nvPicPr>
          <p:cNvPr id="6" name="Imagem 5" descr="ras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29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Movendo o </a:t>
            </a:r>
            <a:r>
              <a:rPr lang="pt-BR" dirty="0" err="1" smtClean="0"/>
              <a:t>Sparki</a:t>
            </a:r>
            <a:endParaRPr lang="pt-BR" dirty="0"/>
          </a:p>
        </p:txBody>
      </p:sp>
      <p:pic>
        <p:nvPicPr>
          <p:cNvPr id="6" name="Imagem 5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Direção diferencial – dois motores de passo</a:t>
            </a:r>
            <a:endParaRPr lang="pt-BR" dirty="0"/>
          </a:p>
        </p:txBody>
      </p:sp>
      <p:pic>
        <p:nvPicPr>
          <p:cNvPr id="7" name="Imagem 6" descr="Moving the robot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73436"/>
            <a:ext cx="4358313" cy="2811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 descr="Moving the robot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073436"/>
            <a:ext cx="3322712" cy="2811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Movendo o </a:t>
            </a:r>
            <a:r>
              <a:rPr lang="pt-BR" dirty="0" err="1" smtClean="0"/>
              <a:t>Sparki</a:t>
            </a:r>
            <a:endParaRPr lang="pt-BR" dirty="0"/>
          </a:p>
        </p:txBody>
      </p:sp>
      <p:pic>
        <p:nvPicPr>
          <p:cNvPr id="4" name="Imagem 3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  <p:pic>
        <p:nvPicPr>
          <p:cNvPr id="5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993" y="1831848"/>
            <a:ext cx="4254975" cy="304574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8" y="1831848"/>
            <a:ext cx="4604494" cy="26015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Movendo o </a:t>
            </a:r>
            <a:r>
              <a:rPr lang="pt-BR" dirty="0" err="1" smtClean="0"/>
              <a:t>Sparki</a:t>
            </a:r>
            <a:endParaRPr lang="pt-BR" dirty="0"/>
          </a:p>
        </p:txBody>
      </p:sp>
      <p:pic>
        <p:nvPicPr>
          <p:cNvPr id="4" name="Imagem 3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39934"/>
            <a:ext cx="3737854" cy="296244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5165" y="1639935"/>
            <a:ext cx="3976440" cy="29624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Movendo o </a:t>
            </a:r>
            <a:r>
              <a:rPr lang="pt-BR" dirty="0" err="1" smtClean="0"/>
              <a:t>Sparki</a:t>
            </a:r>
            <a:r>
              <a:rPr lang="pt-BR" dirty="0" smtClean="0"/>
              <a:t> - comandos</a:t>
            </a:r>
            <a:endParaRPr lang="pt-BR" dirty="0"/>
          </a:p>
        </p:txBody>
      </p:sp>
      <p:pic>
        <p:nvPicPr>
          <p:cNvPr id="8" name="Imagem 7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sparki.moveForward</a:t>
            </a:r>
            <a:r>
              <a:rPr lang="pt-BR" dirty="0"/>
              <a:t>() ou </a:t>
            </a:r>
            <a:r>
              <a:rPr lang="pt-BR" dirty="0" err="1"/>
              <a:t>sparki.moveForward</a:t>
            </a:r>
            <a:r>
              <a:rPr lang="pt-BR" dirty="0"/>
              <a:t>(</a:t>
            </a:r>
            <a:r>
              <a:rPr lang="pt-BR" dirty="0" err="1"/>
              <a:t>distancia_em_cm</a:t>
            </a:r>
            <a:r>
              <a:rPr lang="pt-BR" dirty="0"/>
              <a:t>)</a:t>
            </a:r>
          </a:p>
          <a:p>
            <a:r>
              <a:rPr lang="pt-BR" dirty="0" err="1"/>
              <a:t>sparki.moveBackward</a:t>
            </a:r>
            <a:r>
              <a:rPr lang="pt-BR" dirty="0"/>
              <a:t>() ou </a:t>
            </a:r>
            <a:r>
              <a:rPr lang="pt-BR" dirty="0" err="1"/>
              <a:t>sparki.moveBackward</a:t>
            </a:r>
            <a:r>
              <a:rPr lang="pt-BR" dirty="0"/>
              <a:t>(</a:t>
            </a:r>
            <a:r>
              <a:rPr lang="pt-BR" dirty="0" err="1"/>
              <a:t>distancia_em_cm</a:t>
            </a:r>
            <a:r>
              <a:rPr lang="pt-BR" dirty="0"/>
              <a:t>)</a:t>
            </a:r>
          </a:p>
          <a:p>
            <a:r>
              <a:rPr lang="pt-BR" dirty="0" err="1"/>
              <a:t>sparki.moveRight</a:t>
            </a:r>
            <a:r>
              <a:rPr lang="pt-BR" dirty="0"/>
              <a:t>() ou </a:t>
            </a:r>
            <a:r>
              <a:rPr lang="pt-BR" dirty="0" err="1"/>
              <a:t>sparki.moveRight</a:t>
            </a:r>
            <a:r>
              <a:rPr lang="pt-BR" dirty="0"/>
              <a:t>(</a:t>
            </a:r>
            <a:r>
              <a:rPr lang="pt-BR" dirty="0" err="1"/>
              <a:t>angulo_em_graus</a:t>
            </a:r>
            <a:r>
              <a:rPr lang="pt-BR" dirty="0"/>
              <a:t>)</a:t>
            </a:r>
          </a:p>
          <a:p>
            <a:r>
              <a:rPr lang="pt-BR" dirty="0" err="1"/>
              <a:t>sparki.moveLeft</a:t>
            </a:r>
            <a:r>
              <a:rPr lang="pt-BR" dirty="0"/>
              <a:t>() ou </a:t>
            </a:r>
            <a:r>
              <a:rPr lang="pt-BR" dirty="0" err="1"/>
              <a:t>sparki.moveLeft</a:t>
            </a:r>
            <a:r>
              <a:rPr lang="pt-BR" dirty="0"/>
              <a:t>(</a:t>
            </a:r>
            <a:r>
              <a:rPr lang="pt-BR" dirty="0" err="1"/>
              <a:t>angulo_em_graus</a:t>
            </a:r>
            <a:r>
              <a:rPr lang="pt-BR" dirty="0"/>
              <a:t>)</a:t>
            </a:r>
          </a:p>
          <a:p>
            <a:r>
              <a:rPr lang="pt-BR" dirty="0" err="1"/>
              <a:t>sparki.moveStop</a:t>
            </a:r>
            <a:r>
              <a:rPr lang="pt-BR" dirty="0"/>
              <a:t>()</a:t>
            </a:r>
          </a:p>
          <a:p>
            <a:r>
              <a:rPr lang="pt-BR" dirty="0" err="1"/>
              <a:t>delay</a:t>
            </a:r>
            <a:r>
              <a:rPr lang="pt-BR" dirty="0"/>
              <a:t>(</a:t>
            </a:r>
            <a:r>
              <a:rPr lang="pt-BR" dirty="0" err="1"/>
              <a:t>tempo_em_milissegundos</a:t>
            </a:r>
            <a:r>
              <a:rPr lang="pt-BR" dirty="0"/>
              <a:t>)</a:t>
            </a:r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Movendo o </a:t>
            </a:r>
            <a:r>
              <a:rPr lang="pt-BR" dirty="0" err="1" smtClean="0"/>
              <a:t>Sparki</a:t>
            </a:r>
            <a:endParaRPr lang="pt-BR" dirty="0"/>
          </a:p>
        </p:txBody>
      </p:sp>
      <p:pic>
        <p:nvPicPr>
          <p:cNvPr id="8" name="Imagem 7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A partir de agora, certifique-se de que o seu robô está com pilhas carregadas e que o switch </a:t>
            </a:r>
            <a:r>
              <a:rPr lang="pt-BR" dirty="0" err="1" smtClean="0"/>
              <a:t>on</a:t>
            </a:r>
            <a:r>
              <a:rPr lang="pt-BR" dirty="0" smtClean="0"/>
              <a:t>/off está ligado!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755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b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Movendo o </a:t>
            </a:r>
            <a:r>
              <a:rPr lang="pt-BR" dirty="0" err="1"/>
              <a:t>Sparki</a:t>
            </a:r>
            <a:r>
              <a:rPr lang="pt-BR" dirty="0"/>
              <a:t> - atividades</a:t>
            </a:r>
          </a:p>
        </p:txBody>
      </p:sp>
      <p:pic>
        <p:nvPicPr>
          <p:cNvPr id="4" name="Imagem 3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417638"/>
            <a:ext cx="3124200" cy="25050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1" y="3818949"/>
            <a:ext cx="5644480" cy="20162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a) aula_02_cod_1.ino</a:t>
            </a:r>
          </a:p>
          <a:p>
            <a:endParaRPr lang="pt-BR" dirty="0"/>
          </a:p>
          <a:p>
            <a:r>
              <a:rPr lang="pt-BR" dirty="0" smtClean="0"/>
              <a:t>b) aula_02_cod_2.ino</a:t>
            </a:r>
          </a:p>
          <a:p>
            <a:endParaRPr lang="pt-BR" dirty="0"/>
          </a:p>
          <a:p>
            <a:r>
              <a:rPr lang="pt-BR" dirty="0" smtClean="0"/>
              <a:t>Lembre-se: cada pessoa possui seu próprio estilo de programar! Sua solução pode ser diferente da nossa, porém também certa!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Movendo o </a:t>
            </a:r>
            <a:r>
              <a:rPr lang="pt-BR" dirty="0" err="1" smtClean="0"/>
              <a:t>Sparki</a:t>
            </a:r>
            <a:r>
              <a:rPr lang="pt-BR" dirty="0" smtClean="0"/>
              <a:t> – soluções propostas</a:t>
            </a:r>
            <a:endParaRPr lang="pt-BR" dirty="0"/>
          </a:p>
        </p:txBody>
      </p:sp>
      <p:pic>
        <p:nvPicPr>
          <p:cNvPr id="4" name="Imagem 3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</TotalTime>
  <Words>241</Words>
  <Application>Microsoft Office PowerPoint</Application>
  <PresentationFormat>Apresentação na tela (4:3)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Calibri</vt:lpstr>
      <vt:lpstr>Lucida Sans Unicode</vt:lpstr>
      <vt:lpstr>Verdana</vt:lpstr>
      <vt:lpstr>Wingdings 2</vt:lpstr>
      <vt:lpstr>Wingdings 3</vt:lpstr>
      <vt:lpstr>Concurso</vt:lpstr>
      <vt:lpstr>Projeto Edubot</vt:lpstr>
      <vt:lpstr>Movendo o Sparki</vt:lpstr>
      <vt:lpstr>Movendo o Sparki</vt:lpstr>
      <vt:lpstr>Movendo o Sparki</vt:lpstr>
      <vt:lpstr>Movendo o Sparki</vt:lpstr>
      <vt:lpstr>Movendo o Sparki - comandos</vt:lpstr>
      <vt:lpstr>Movendo o Sparki</vt:lpstr>
      <vt:lpstr>Movendo o Sparki - atividades</vt:lpstr>
      <vt:lpstr>Movendo o Sparki – soluções propostas</vt:lpstr>
      <vt:lpstr>Movendo o Sparki - extra</vt:lpstr>
      <vt:lpstr>Movendo o Sparki - extra</vt:lpstr>
      <vt:lpstr>Movendo o Sparki – atividade extra</vt:lpstr>
      <vt:lpstr>Próxima aula...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Edubot</dc:title>
  <dc:creator>Mateus Mendelson da Silva</dc:creator>
  <cp:lastModifiedBy>Mateus Mendelson da Silva</cp:lastModifiedBy>
  <cp:revision>31</cp:revision>
  <dcterms:created xsi:type="dcterms:W3CDTF">2014-08-27T23:45:51Z</dcterms:created>
  <dcterms:modified xsi:type="dcterms:W3CDTF">2014-09-23T01:43:27Z</dcterms:modified>
</cp:coreProperties>
</file>