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71" r:id="rId3"/>
    <p:sldId id="272" r:id="rId4"/>
    <p:sldId id="275" r:id="rId5"/>
    <p:sldId id="274" r:id="rId6"/>
    <p:sldId id="273" r:id="rId7"/>
    <p:sldId id="26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7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22/09/2014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</a:t>
            </a:r>
            <a:r>
              <a:rPr lang="pt-BR" dirty="0" smtClean="0"/>
              <a:t>03 </a:t>
            </a:r>
            <a:r>
              <a:rPr lang="pt-BR" dirty="0" smtClean="0"/>
              <a:t>– Evitando obstáculos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https://github.com/mendelson/edubot</a:t>
            </a:r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Sensor ultrassônico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2" descr="Ultrasonic Ident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0420"/>
            <a:ext cx="4807907" cy="238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ltrasonic C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06294"/>
            <a:ext cx="3353345" cy="239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Sensor ultrassônico – único comando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sparki.ping</a:t>
            </a:r>
            <a:r>
              <a:rPr lang="pt-BR" dirty="0"/>
              <a:t>() -&gt; retorna distância medida em centímetros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7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Servo motor – o pescoço do </a:t>
            </a:r>
            <a:r>
              <a:rPr lang="pt-BR" dirty="0" err="1" smtClean="0"/>
              <a:t>Sparki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err="1"/>
              <a:t>sparki.servo</a:t>
            </a:r>
            <a:r>
              <a:rPr lang="pt-BR" dirty="0"/>
              <a:t>(</a:t>
            </a:r>
            <a:r>
              <a:rPr lang="pt-BR" dirty="0" err="1"/>
              <a:t>angulo_em_graus</a:t>
            </a:r>
            <a:r>
              <a:rPr lang="pt-BR" dirty="0"/>
              <a:t>) -&gt; utilizar </a:t>
            </a:r>
            <a:r>
              <a:rPr lang="pt-BR" dirty="0" smtClean="0"/>
              <a:t>valores de -80 até</a:t>
            </a:r>
            <a:r>
              <a:rPr lang="pt-BR" dirty="0"/>
              <a:t>, no máximo, 80, para evitar </a:t>
            </a:r>
            <a:r>
              <a:rPr lang="pt-BR" dirty="0" smtClean="0"/>
              <a:t>que o sensor encoste na tela de LCD e force o motor.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3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Revisando – tela de LCD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sparki.clearLCD</a:t>
            </a:r>
            <a:r>
              <a:rPr lang="pt-BR" dirty="0"/>
              <a:t>() -&gt; limpa 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sparki.print</a:t>
            </a:r>
            <a:r>
              <a:rPr lang="pt-BR" dirty="0" smtClean="0"/>
              <a:t> </a:t>
            </a:r>
            <a:r>
              <a:rPr lang="pt-BR" dirty="0"/>
              <a:t>(“meu texto”) ou </a:t>
            </a:r>
            <a:r>
              <a:rPr lang="pt-BR" dirty="0" err="1"/>
              <a:t>sparki.print</a:t>
            </a:r>
            <a:r>
              <a:rPr lang="pt-BR" dirty="0"/>
              <a:t>(</a:t>
            </a:r>
            <a:r>
              <a:rPr lang="pt-BR" dirty="0" err="1"/>
              <a:t>variavel</a:t>
            </a:r>
            <a:r>
              <a:rPr lang="pt-BR" dirty="0"/>
              <a:t>) -&gt; </a:t>
            </a:r>
            <a:r>
              <a:rPr lang="pt-BR" dirty="0" smtClean="0"/>
              <a:t>prepara o conteúdo para ser mostrado na tela. Não há </a:t>
            </a:r>
            <a:r>
              <a:rPr lang="pt-BR" dirty="0"/>
              <a:t>quebra </a:t>
            </a:r>
            <a:r>
              <a:rPr lang="pt-BR" dirty="0" smtClean="0"/>
              <a:t>de </a:t>
            </a:r>
            <a:r>
              <a:rPr lang="pt-BR" dirty="0"/>
              <a:t>linha</a:t>
            </a:r>
          </a:p>
          <a:p>
            <a:r>
              <a:rPr lang="pt-BR" dirty="0"/>
              <a:t>Para quebrar linha, utilize </a:t>
            </a:r>
            <a:r>
              <a:rPr lang="pt-BR" dirty="0" err="1"/>
              <a:t>sparki.println</a:t>
            </a:r>
            <a:r>
              <a:rPr lang="pt-BR" dirty="0"/>
              <a:t>(“meu texto”) ou </a:t>
            </a:r>
            <a:r>
              <a:rPr lang="pt-BR" dirty="0" err="1" smtClean="0"/>
              <a:t>sparki.println</a:t>
            </a:r>
            <a:r>
              <a:rPr lang="pt-BR" dirty="0" smtClean="0"/>
              <a:t>(variável).</a:t>
            </a:r>
            <a:endParaRPr lang="pt-BR" dirty="0"/>
          </a:p>
          <a:p>
            <a:r>
              <a:rPr lang="pt-BR" dirty="0" err="1" smtClean="0"/>
              <a:t>sparki.updateLCD</a:t>
            </a:r>
            <a:r>
              <a:rPr lang="pt-BR" dirty="0"/>
              <a:t>() -&gt; imprime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7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 de hoje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robô que desvia dos obstáculos.</a:t>
            </a:r>
          </a:p>
          <a:p>
            <a:r>
              <a:rPr lang="pt-BR" dirty="0" smtClean="0"/>
              <a:t>Utilize o sensor ultrassônico para medir as distâncias.</a:t>
            </a:r>
          </a:p>
          <a:p>
            <a:r>
              <a:rPr lang="pt-BR" dirty="0" smtClean="0"/>
              <a:t>Se o valor medido for pequeno (ou seja, há um obstáculo), faça o robô olhar para os dois lados e medir as distâncias.</a:t>
            </a:r>
          </a:p>
          <a:p>
            <a:r>
              <a:rPr lang="pt-BR" dirty="0" smtClean="0"/>
              <a:t>Então, o robô deve ir para o lado que tem mais espaço (maior distância medida).</a:t>
            </a:r>
          </a:p>
          <a:p>
            <a:r>
              <a:rPr lang="pt-BR" dirty="0" smtClean="0"/>
              <a:t>Solução proposta: </a:t>
            </a:r>
            <a:r>
              <a:rPr lang="pt-BR" dirty="0" smtClean="0"/>
              <a:t>aula_03_cod_1.ino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629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Controlando o </a:t>
            </a:r>
            <a:r>
              <a:rPr lang="pt-BR" dirty="0" err="1" smtClean="0"/>
              <a:t>Sparki</a:t>
            </a:r>
            <a:r>
              <a:rPr lang="pt-BR" dirty="0" smtClean="0"/>
              <a:t> com um controle remoto!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195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Sensor ultrassônico</vt:lpstr>
      <vt:lpstr>Sensor ultrassônico – único comando</vt:lpstr>
      <vt:lpstr>Servo motor – o pescoço do Sparki</vt:lpstr>
      <vt:lpstr>Revisando – tela de LCD</vt:lpstr>
      <vt:lpstr>Projeto de hoje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31</cp:revision>
  <dcterms:created xsi:type="dcterms:W3CDTF">2014-08-27T23:45:51Z</dcterms:created>
  <dcterms:modified xsi:type="dcterms:W3CDTF">2014-09-23T01:43:20Z</dcterms:modified>
</cp:coreProperties>
</file>