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5"/>
  </p:notesMasterIdLst>
  <p:sldIdLst>
    <p:sldId id="256" r:id="rId2"/>
    <p:sldId id="269" r:id="rId3"/>
    <p:sldId id="260" r:id="rId4"/>
    <p:sldId id="257" r:id="rId5"/>
    <p:sldId id="258" r:id="rId6"/>
    <p:sldId id="261" r:id="rId7"/>
    <p:sldId id="262" r:id="rId8"/>
    <p:sldId id="263" r:id="rId9"/>
    <p:sldId id="268" r:id="rId10"/>
    <p:sldId id="264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A8A7F6-3914-469C-A6E9-40923DB352E9}" type="datetimeFigureOut">
              <a:rPr lang="pt-BR" smtClean="0"/>
              <a:pPr/>
              <a:t>06/10/2014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C1D7F6-49BF-404C-9D26-565182C5FD8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3715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ângulo retângulo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grpSp>
        <p:nvGrpSpPr>
          <p:cNvPr id="2" name="Grupo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a liv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a liv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a liv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ector reto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3B9BC5B-4239-48BA-91AF-B1A90F2D50F7}" type="datetimeFigureOut">
              <a:rPr lang="pt-BR" smtClean="0"/>
              <a:pPr/>
              <a:t>06/10/2014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4C2860E-84C9-4433-9B2D-98DE2AD674C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B9BC5B-4239-48BA-91AF-B1A90F2D50F7}" type="datetimeFigureOut">
              <a:rPr lang="pt-BR" smtClean="0"/>
              <a:pPr/>
              <a:t>06/10/2014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4C2860E-84C9-4433-9B2D-98DE2AD674C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B9BC5B-4239-48BA-91AF-B1A90F2D50F7}" type="datetimeFigureOut">
              <a:rPr lang="pt-BR" smtClean="0"/>
              <a:pPr/>
              <a:t>06/10/2014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4C2860E-84C9-4433-9B2D-98DE2AD674C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B9BC5B-4239-48BA-91AF-B1A90F2D50F7}" type="datetimeFigureOut">
              <a:rPr lang="pt-BR" smtClean="0"/>
              <a:pPr/>
              <a:t>06/10/2014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4C2860E-84C9-4433-9B2D-98DE2AD674C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B9BC5B-4239-48BA-91AF-B1A90F2D50F7}" type="datetimeFigureOut">
              <a:rPr lang="pt-BR" smtClean="0"/>
              <a:pPr/>
              <a:t>06/10/2014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4C2860E-84C9-4433-9B2D-98DE2AD674C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Divis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Divis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B9BC5B-4239-48BA-91AF-B1A90F2D50F7}" type="datetimeFigureOut">
              <a:rPr lang="pt-BR" smtClean="0"/>
              <a:pPr/>
              <a:t>06/10/2014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4C2860E-84C9-4433-9B2D-98DE2AD674C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B9BC5B-4239-48BA-91AF-B1A90F2D50F7}" type="datetimeFigureOut">
              <a:rPr lang="pt-BR" smtClean="0"/>
              <a:pPr/>
              <a:t>06/10/2014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4C2860E-84C9-4433-9B2D-98DE2AD674C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B9BC5B-4239-48BA-91AF-B1A90F2D50F7}" type="datetimeFigureOut">
              <a:rPr lang="pt-BR" smtClean="0"/>
              <a:pPr/>
              <a:t>06/10/2014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4C2860E-84C9-4433-9B2D-98DE2AD674C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B9BC5B-4239-48BA-91AF-B1A90F2D50F7}" type="datetimeFigureOut">
              <a:rPr lang="pt-BR" smtClean="0"/>
              <a:pPr/>
              <a:t>06/10/2014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4C2860E-84C9-4433-9B2D-98DE2AD674C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3B9BC5B-4239-48BA-91AF-B1A90F2D50F7}" type="datetimeFigureOut">
              <a:rPr lang="pt-BR" smtClean="0"/>
              <a:pPr/>
              <a:t>06/10/2014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4C2860E-84C9-4433-9B2D-98DE2AD674C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3B9BC5B-4239-48BA-91AF-B1A90F2D50F7}" type="datetimeFigureOut">
              <a:rPr lang="pt-BR" smtClean="0"/>
              <a:pPr/>
              <a:t>06/10/2014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4C2860E-84C9-4433-9B2D-98DE2AD674C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ector reto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Divis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a livre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ângulo retângulo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ector reto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3B9BC5B-4239-48BA-91AF-B1A90F2D50F7}" type="datetimeFigureOut">
              <a:rPr lang="pt-BR" smtClean="0"/>
              <a:pPr/>
              <a:t>06/10/2014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4C2860E-84C9-4433-9B2D-98DE2AD674C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dirty="0" smtClean="0"/>
              <a:t>Projeto </a:t>
            </a:r>
            <a:r>
              <a:rPr lang="pt-BR" dirty="0" err="1" smtClean="0"/>
              <a:t>Edubot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 smtClean="0"/>
              <a:t>Aula 01 – Conceito de Algoritmo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0" y="5805264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B</a:t>
            </a:r>
            <a:r>
              <a:rPr lang="pt-BR" dirty="0" smtClean="0"/>
              <a:t>aseado nas notas de aula do Professor Dr. Alexandre </a:t>
            </a:r>
            <a:r>
              <a:rPr lang="pt-BR" dirty="0" err="1" smtClean="0"/>
              <a:t>Zaghetto</a:t>
            </a:r>
            <a:r>
              <a:rPr lang="pt-BR" dirty="0"/>
              <a:t> </a:t>
            </a:r>
            <a:r>
              <a:rPr lang="pt-BR" dirty="0" smtClean="0"/>
              <a:t>- Dep. de Ciência da Computação, Universidade de Brasília</a:t>
            </a:r>
            <a:endParaRPr lang="pt-BR" dirty="0"/>
          </a:p>
        </p:txBody>
      </p:sp>
      <p:pic>
        <p:nvPicPr>
          <p:cNvPr id="7" name="Imagem 6" descr="ras-text+robot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396552" y="260648"/>
            <a:ext cx="3307110" cy="1224136"/>
          </a:xfrm>
          <a:prstGeom prst="rect">
            <a:avLst/>
          </a:prstGeom>
        </p:spPr>
      </p:pic>
      <p:pic>
        <p:nvPicPr>
          <p:cNvPr id="8" name="Imagem 7" descr="ras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20272" y="404664"/>
            <a:ext cx="1744193" cy="11521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Para programar um computador, devemos usar um conjunto de comandos pré-existentes para dizer ao nosso robô o que ele deve fazer.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Algoritmos computacionais</a:t>
            </a:r>
            <a:endParaRPr lang="pt-BR" dirty="0"/>
          </a:p>
        </p:txBody>
      </p:sp>
      <p:pic>
        <p:nvPicPr>
          <p:cNvPr id="4" name="Imagem 3" descr="ras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121079"/>
            <a:ext cx="1115615" cy="7369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estrutura_codigo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2060848"/>
            <a:ext cx="9000256" cy="2629922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Programando com </a:t>
            </a:r>
            <a:r>
              <a:rPr lang="pt-BR" dirty="0" err="1" smtClean="0"/>
              <a:t>SparkiDuino</a:t>
            </a:r>
            <a:endParaRPr lang="pt-BR" dirty="0"/>
          </a:p>
        </p:txBody>
      </p:sp>
      <p:pic>
        <p:nvPicPr>
          <p:cNvPr id="5" name="Imagem 4" descr="ras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121079"/>
            <a:ext cx="1115615" cy="7369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Rodar o código “aula_01_cod_1.</a:t>
            </a:r>
            <a:r>
              <a:rPr lang="pt-BR" dirty="0" err="1" smtClean="0"/>
              <a:t>ino</a:t>
            </a:r>
            <a:r>
              <a:rPr lang="pt-BR" dirty="0" smtClean="0"/>
              <a:t>”</a:t>
            </a:r>
          </a:p>
          <a:p>
            <a:endParaRPr lang="pt-BR" smtClean="0"/>
          </a:p>
          <a:p>
            <a:r>
              <a:rPr lang="pt-BR" smtClean="0"/>
              <a:t>Encontrar </a:t>
            </a:r>
            <a:r>
              <a:rPr lang="pt-BR" dirty="0" smtClean="0"/>
              <a:t>raízes de uma equação de segundo grau, usando </a:t>
            </a:r>
            <a:r>
              <a:rPr lang="pt-BR" dirty="0" err="1" smtClean="0"/>
              <a:t>Bhaskara</a:t>
            </a:r>
            <a:r>
              <a:rPr lang="pt-BR" dirty="0" smtClean="0"/>
              <a:t> (“aula_01_cod_2.</a:t>
            </a:r>
            <a:r>
              <a:rPr lang="pt-BR" dirty="0" err="1" smtClean="0"/>
              <a:t>ino</a:t>
            </a:r>
            <a:r>
              <a:rPr lang="pt-BR" dirty="0" smtClean="0"/>
              <a:t>”)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Programando</a:t>
            </a:r>
            <a:endParaRPr lang="pt-BR" dirty="0"/>
          </a:p>
        </p:txBody>
      </p:sp>
      <p:pic>
        <p:nvPicPr>
          <p:cNvPr id="4" name="Imagem 3" descr="ras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121079"/>
            <a:ext cx="1115615" cy="7369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Fazendo o </a:t>
            </a:r>
            <a:r>
              <a:rPr lang="pt-BR" dirty="0" err="1" smtClean="0"/>
              <a:t>Sparki</a:t>
            </a:r>
            <a:r>
              <a:rPr lang="pt-BR" dirty="0" smtClean="0"/>
              <a:t> andar!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Próxima aula...</a:t>
            </a:r>
            <a:endParaRPr lang="pt-BR" dirty="0"/>
          </a:p>
        </p:txBody>
      </p:sp>
      <p:pic>
        <p:nvPicPr>
          <p:cNvPr id="4" name="Imagem 3" descr="ras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121079"/>
            <a:ext cx="1115615" cy="7369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0" y="1481328"/>
            <a:ext cx="9144000" cy="4525963"/>
          </a:xfrm>
        </p:spPr>
        <p:txBody>
          <a:bodyPr/>
          <a:lstStyle/>
          <a:p>
            <a:r>
              <a:rPr lang="pt-BR" dirty="0" smtClean="0"/>
              <a:t>Aulas</a:t>
            </a:r>
            <a:r>
              <a:rPr lang="pt-BR" dirty="0"/>
              <a:t>: https://github.com/mendelson/edubot</a:t>
            </a:r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err="1" smtClean="0"/>
              <a:t>Facebook</a:t>
            </a:r>
            <a:r>
              <a:rPr lang="pt-BR" dirty="0"/>
              <a:t>: https://</a:t>
            </a:r>
            <a:r>
              <a:rPr lang="pt-BR" dirty="0" smtClean="0"/>
              <a:t>www.facebook.com/ieee.ras.unb</a:t>
            </a:r>
          </a:p>
          <a:p>
            <a:endParaRPr lang="pt-BR" dirty="0"/>
          </a:p>
          <a:p>
            <a:endParaRPr lang="pt-BR" dirty="0" smtClean="0"/>
          </a:p>
          <a:p>
            <a:r>
              <a:rPr lang="pt-BR" dirty="0" smtClean="0"/>
              <a:t>Dúvidas e contatos: cada professor irá disponibilizar um meio de contato.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Links importantes</a:t>
            </a:r>
            <a:endParaRPr lang="pt-BR" dirty="0"/>
          </a:p>
        </p:txBody>
      </p:sp>
      <p:pic>
        <p:nvPicPr>
          <p:cNvPr id="6" name="Imagem 5" descr="ras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121079"/>
            <a:ext cx="1115615" cy="736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13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 maneira bem simplificada, um algoritmo é uma sequência de instruções bem definidas e </a:t>
            </a:r>
            <a:r>
              <a:rPr lang="pt-BR" b="1" u="sng" dirty="0" smtClean="0"/>
              <a:t>não ambíguas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Conceito</a:t>
            </a:r>
            <a:endParaRPr lang="pt-BR" dirty="0"/>
          </a:p>
        </p:txBody>
      </p:sp>
      <p:pic>
        <p:nvPicPr>
          <p:cNvPr id="6" name="Imagem 5" descr="ras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121079"/>
            <a:ext cx="1115615" cy="7369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Algoritmos computacionais: dizem ao computador (no nosso caso, o </a:t>
            </a:r>
            <a:r>
              <a:rPr lang="pt-BR" dirty="0" err="1" smtClean="0"/>
              <a:t>Sparki</a:t>
            </a:r>
            <a:r>
              <a:rPr lang="pt-BR" dirty="0" smtClean="0"/>
              <a:t>) o que fazer.</a:t>
            </a:r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Algoritmos </a:t>
            </a:r>
            <a:r>
              <a:rPr lang="pt-BR" dirty="0" err="1" smtClean="0"/>
              <a:t>não-computacionais</a:t>
            </a:r>
            <a:r>
              <a:rPr lang="pt-BR" dirty="0" smtClean="0"/>
              <a:t>: dizem às pessoas o que fazer, como em uma receita de bolo.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Algoritmo</a:t>
            </a:r>
            <a:endParaRPr lang="pt-BR" dirty="0"/>
          </a:p>
        </p:txBody>
      </p:sp>
      <p:pic>
        <p:nvPicPr>
          <p:cNvPr id="4" name="Imagem 3" descr="ras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121079"/>
            <a:ext cx="1115615" cy="7369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Qual o algoritmo (receita) para se fazer um bolo comum?</a:t>
            </a:r>
          </a:p>
          <a:p>
            <a:endParaRPr lang="pt-BR" dirty="0" smtClean="0"/>
          </a:p>
          <a:p>
            <a:pPr>
              <a:buNone/>
            </a:pPr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Algoritmos </a:t>
            </a:r>
            <a:r>
              <a:rPr lang="pt-BR" dirty="0" err="1" smtClean="0"/>
              <a:t>não-computacionais</a:t>
            </a:r>
            <a:endParaRPr lang="pt-BR" dirty="0"/>
          </a:p>
        </p:txBody>
      </p:sp>
      <p:pic>
        <p:nvPicPr>
          <p:cNvPr id="4" name="Imagem 3" descr="ras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121079"/>
            <a:ext cx="1115615" cy="7369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Conteúdo 5" descr="bolo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124744"/>
            <a:ext cx="3190875" cy="3571875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Algoritmos </a:t>
            </a:r>
            <a:r>
              <a:rPr lang="pt-BR" dirty="0" err="1" smtClean="0"/>
              <a:t>não-computacionais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3347865" y="1340768"/>
            <a:ext cx="579613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1. Bater o açúcar e a manteiga, com a essência de baunilha, até branquear.</a:t>
            </a:r>
          </a:p>
          <a:p>
            <a:endParaRPr lang="pt-BR" dirty="0"/>
          </a:p>
          <a:p>
            <a:r>
              <a:rPr lang="pt-BR" dirty="0" smtClean="0"/>
              <a:t>2. Acrescentar as gemas uma a uma, batendo sempre, até levantar bolhas.</a:t>
            </a:r>
          </a:p>
          <a:p>
            <a:endParaRPr lang="pt-BR" dirty="0" smtClean="0"/>
          </a:p>
          <a:p>
            <a:r>
              <a:rPr lang="pt-BR" dirty="0" smtClean="0"/>
              <a:t>3. </a:t>
            </a:r>
            <a:r>
              <a:rPr lang="pt-BR" dirty="0"/>
              <a:t>Peneirar a farinha, a </a:t>
            </a:r>
            <a:r>
              <a:rPr lang="pt-BR" dirty="0" err="1"/>
              <a:t>maizena</a:t>
            </a:r>
            <a:r>
              <a:rPr lang="pt-BR" dirty="0"/>
              <a:t> e o fermento </a:t>
            </a:r>
            <a:r>
              <a:rPr lang="pt-BR" dirty="0" smtClean="0"/>
              <a:t>e ir acrescentando, </a:t>
            </a:r>
            <a:r>
              <a:rPr lang="pt-BR" dirty="0"/>
              <a:t>pouco a pouco, </a:t>
            </a:r>
            <a:r>
              <a:rPr lang="pt-BR" dirty="0" smtClean="0"/>
              <a:t>alternando com </a:t>
            </a:r>
            <a:r>
              <a:rPr lang="pt-BR" dirty="0"/>
              <a:t>o leite, sem parar de bater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r>
              <a:rPr lang="pt-BR" dirty="0" smtClean="0"/>
              <a:t>4. </a:t>
            </a:r>
            <a:r>
              <a:rPr lang="pt-BR" dirty="0"/>
              <a:t>Em separado, bater as claras em neve, com </a:t>
            </a:r>
            <a:r>
              <a:rPr lang="pt-BR" dirty="0" smtClean="0"/>
              <a:t>a pitada </a:t>
            </a:r>
            <a:r>
              <a:rPr lang="pt-BR" dirty="0"/>
              <a:t>de sal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r>
              <a:rPr lang="pt-BR" dirty="0" smtClean="0"/>
              <a:t>5. </a:t>
            </a:r>
            <a:r>
              <a:rPr lang="pt-BR" dirty="0"/>
              <a:t>Misturar as claras delicadamente à </a:t>
            </a:r>
            <a:r>
              <a:rPr lang="pt-BR" dirty="0" smtClean="0"/>
              <a:t>mistura.</a:t>
            </a:r>
          </a:p>
          <a:p>
            <a:endParaRPr lang="pt-BR" dirty="0" smtClean="0"/>
          </a:p>
          <a:p>
            <a:r>
              <a:rPr lang="pt-BR" dirty="0" smtClean="0"/>
              <a:t>6. </a:t>
            </a:r>
            <a:r>
              <a:rPr lang="pt-BR" dirty="0"/>
              <a:t>Assar em forma untada e polvilhada </a:t>
            </a:r>
            <a:r>
              <a:rPr lang="pt-BR" dirty="0" smtClean="0"/>
              <a:t>com farinha </a:t>
            </a:r>
            <a:r>
              <a:rPr lang="pt-BR" dirty="0"/>
              <a:t>de trigo, em forno médio, </a:t>
            </a:r>
            <a:r>
              <a:rPr lang="pt-BR" dirty="0" smtClean="0"/>
              <a:t>por aproximadamente </a:t>
            </a:r>
            <a:r>
              <a:rPr lang="pt-BR" dirty="0"/>
              <a:t>40 minutos.</a:t>
            </a:r>
          </a:p>
        </p:txBody>
      </p:sp>
      <p:pic>
        <p:nvPicPr>
          <p:cNvPr id="8" name="Imagem 7" descr="ras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121079"/>
            <a:ext cx="1115615" cy="7369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Cada pessoa pode fazer o seu bolo de maneira diferente, mas o resultado final é o mesmo (ou parecido).</a:t>
            </a:r>
          </a:p>
          <a:p>
            <a:endParaRPr lang="pt-BR" dirty="0" smtClean="0"/>
          </a:p>
          <a:p>
            <a:r>
              <a:rPr lang="pt-BR" dirty="0" smtClean="0"/>
              <a:t>Diferentes pessoas pensam de maneiras diferentes, ou seja, cada programador tem sua própria maneira de resolver um problema.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Algoritmos </a:t>
            </a:r>
            <a:r>
              <a:rPr lang="pt-BR" dirty="0" err="1" smtClean="0"/>
              <a:t>não-computacionais</a:t>
            </a:r>
            <a:endParaRPr lang="pt-BR" dirty="0"/>
          </a:p>
        </p:txBody>
      </p:sp>
      <p:pic>
        <p:nvPicPr>
          <p:cNvPr id="4" name="Imagem 3" descr="ras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121079"/>
            <a:ext cx="1115615" cy="7369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Atividade: qual o algoritmo para fazer um sanduíche?</a:t>
            </a:r>
          </a:p>
          <a:p>
            <a:endParaRPr lang="pt-BR" dirty="0" smtClean="0"/>
          </a:p>
          <a:p>
            <a:r>
              <a:rPr lang="pt-BR" dirty="0" smtClean="0"/>
              <a:t>Escrevam em um papel! Vocês tem 5 minutos!</a:t>
            </a: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Algoritmos </a:t>
            </a:r>
            <a:r>
              <a:rPr lang="pt-BR" dirty="0" err="1" smtClean="0"/>
              <a:t>não-computacionais</a:t>
            </a:r>
            <a:endParaRPr lang="pt-BR" dirty="0"/>
          </a:p>
        </p:txBody>
      </p:sp>
      <p:pic>
        <p:nvPicPr>
          <p:cNvPr id="4" name="Imagem 3" descr="ras-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121079"/>
            <a:ext cx="1115615" cy="7369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problema_de_programador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051720" y="1103883"/>
            <a:ext cx="4984734" cy="5754117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Aonde está a ambiguidade?</a:t>
            </a:r>
            <a:endParaRPr lang="pt-BR" dirty="0"/>
          </a:p>
        </p:txBody>
      </p:sp>
      <p:pic>
        <p:nvPicPr>
          <p:cNvPr id="5" name="Imagem 4" descr="ras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121079"/>
            <a:ext cx="1115615" cy="7369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Concurso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151</TotalTime>
  <Words>357</Words>
  <Application>Microsoft Office PowerPoint</Application>
  <PresentationFormat>Apresentação na tela (4:3)</PresentationFormat>
  <Paragraphs>52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9" baseType="lpstr">
      <vt:lpstr>Calibri</vt:lpstr>
      <vt:lpstr>Lucida Sans Unicode</vt:lpstr>
      <vt:lpstr>Verdana</vt:lpstr>
      <vt:lpstr>Wingdings 2</vt:lpstr>
      <vt:lpstr>Wingdings 3</vt:lpstr>
      <vt:lpstr>Concurso</vt:lpstr>
      <vt:lpstr>Projeto Edubot</vt:lpstr>
      <vt:lpstr>Links importantes</vt:lpstr>
      <vt:lpstr>Conceito</vt:lpstr>
      <vt:lpstr>Tipos de Algoritmo</vt:lpstr>
      <vt:lpstr>Algoritmos não-computacionais</vt:lpstr>
      <vt:lpstr>Algoritmos não-computacionais</vt:lpstr>
      <vt:lpstr>Algoritmos não-computacionais</vt:lpstr>
      <vt:lpstr>Algoritmos não-computacionais</vt:lpstr>
      <vt:lpstr>Aonde está a ambiguidade?</vt:lpstr>
      <vt:lpstr>Algoritmos computacionais</vt:lpstr>
      <vt:lpstr>Programando com SparkiDuino</vt:lpstr>
      <vt:lpstr>Programando</vt:lpstr>
      <vt:lpstr>Próxima aula...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Edubot</dc:title>
  <dc:creator>Mateus Mendelson da Silva</dc:creator>
  <cp:lastModifiedBy>Mateus Mendelson da Silva</cp:lastModifiedBy>
  <cp:revision>24</cp:revision>
  <dcterms:created xsi:type="dcterms:W3CDTF">2014-08-27T23:45:51Z</dcterms:created>
  <dcterms:modified xsi:type="dcterms:W3CDTF">2014-10-07T01:20:49Z</dcterms:modified>
</cp:coreProperties>
</file>