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4" r:id="rId5"/>
    <p:sldId id="262" r:id="rId6"/>
    <p:sldId id="258" r:id="rId7"/>
    <p:sldId id="259" r:id="rId8"/>
    <p:sldId id="260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Click to edit Master subtitle style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Aula 04 - </a:t>
            </a:r>
            <a:r>
              <a:rPr lang="en-US" dirty="0" err="1" smtClean="0"/>
              <a:t>Entendendo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e o sensor </a:t>
            </a:r>
            <a:r>
              <a:rPr lang="en-US" dirty="0" err="1" smtClean="0"/>
              <a:t>infravermelho</a:t>
            </a:r>
            <a:endParaRPr lang="en-US" dirty="0"/>
          </a:p>
        </p:txBody>
      </p:sp>
      <p:pic>
        <p:nvPicPr>
          <p:cNvPr id="4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5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290" y="5590608"/>
            <a:ext cx="6167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 Aulas: https://github.com/mendelson/edubot</a:t>
            </a:r>
          </a:p>
          <a:p>
            <a:r>
              <a:rPr lang="pt-BR" dirty="0"/>
              <a:t>- </a:t>
            </a:r>
            <a:r>
              <a:rPr lang="pt-BR" dirty="0" err="1"/>
              <a:t>Facebook</a:t>
            </a:r>
            <a:r>
              <a:rPr lang="pt-BR" dirty="0"/>
              <a:t>: https://www.facebook.com/ieee.ras.unb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barra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abra</a:t>
            </a:r>
            <a:r>
              <a:rPr lang="en-US" dirty="0" smtClean="0"/>
              <a:t> o “file” -&gt; “examples” -&gt; “remote”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lguém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Seguindo linhas!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2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4-09-23 às 09.14.1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0" t="-13562" r="-119129" b="-21756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143" y="2120900"/>
            <a:ext cx="42490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en-US" sz="2000" dirty="0" smtClean="0"/>
              <a:t>Para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botão</a:t>
            </a:r>
            <a:r>
              <a:rPr lang="en-US" sz="2000" dirty="0" smtClean="0"/>
              <a:t>, </a:t>
            </a:r>
            <a:r>
              <a:rPr lang="en-US" sz="2000" dirty="0" err="1" smtClean="0"/>
              <a:t>temos</a:t>
            </a:r>
            <a:r>
              <a:rPr lang="en-US" sz="2000" dirty="0" smtClean="0"/>
              <a:t> um </a:t>
            </a:r>
            <a:r>
              <a:rPr lang="en-US" sz="2000" dirty="0" err="1" smtClean="0"/>
              <a:t>número</a:t>
            </a:r>
            <a:r>
              <a:rPr lang="en-US" sz="2000" dirty="0"/>
              <a:t> </a:t>
            </a:r>
            <a:r>
              <a:rPr lang="en-US" sz="2000" dirty="0" err="1" smtClean="0"/>
              <a:t>correspondente</a:t>
            </a:r>
            <a:r>
              <a:rPr lang="en-US" sz="2000" dirty="0" smtClean="0"/>
              <a:t>    </a:t>
            </a:r>
            <a:r>
              <a:rPr lang="en-US" sz="2000" dirty="0" err="1" smtClean="0"/>
              <a:t>associado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	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sensor </a:t>
            </a:r>
            <a:r>
              <a:rPr lang="en-US" dirty="0" err="1" smtClean="0"/>
              <a:t>infravermelho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4" name="Picture 3" descr="Captura de Tela 2014-09-23 às 09.3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2647951"/>
            <a:ext cx="4196443" cy="2649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7300" y="2832100"/>
            <a:ext cx="349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é: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4-09-23 às 09.59.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2" t="-35796" r="-13483" b="-28109"/>
          <a:stretch/>
        </p:blipFill>
        <p:spPr>
          <a:xfrm>
            <a:off x="829068" y="2134581"/>
            <a:ext cx="7468225" cy="338710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5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apertar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com o </a:t>
            </a:r>
            <a:r>
              <a:rPr lang="en-US" dirty="0" err="1" smtClean="0"/>
              <a:t>desenho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setinha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cima</a:t>
            </a:r>
            <a:r>
              <a:rPr lang="en-US" dirty="0" smtClean="0"/>
              <a:t>,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um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/>
              <a:t> </a:t>
            </a:r>
            <a:r>
              <a:rPr lang="en-US" dirty="0" smtClean="0"/>
              <a:t>com </a:t>
            </a:r>
            <a:r>
              <a:rPr lang="en-US" dirty="0" err="1" smtClean="0"/>
              <a:t>frequencia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½.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O sensor </a:t>
            </a:r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err="1" smtClean="0"/>
              <a:t>identifica</a:t>
            </a:r>
            <a:r>
              <a:rPr lang="en-US" dirty="0" smtClean="0"/>
              <a:t> a </a:t>
            </a:r>
            <a:r>
              <a:rPr lang="en-US" dirty="0" err="1" smtClean="0"/>
              <a:t>frequencia</a:t>
            </a:r>
            <a:r>
              <a:rPr lang="en-US" dirty="0" smtClean="0"/>
              <a:t> e a </a:t>
            </a:r>
            <a:r>
              <a:rPr lang="en-US" dirty="0" err="1" smtClean="0"/>
              <a:t>associa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valor 70. </a:t>
            </a: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sparki.readIR</a:t>
            </a:r>
            <a:r>
              <a:rPr lang="en-US" dirty="0" smtClean="0"/>
              <a:t>() o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retornará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 valor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70.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tecla</a:t>
            </a:r>
            <a:r>
              <a:rPr lang="en-US" dirty="0" smtClean="0"/>
              <a:t> se tem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frequências</a:t>
            </a:r>
            <a:r>
              <a:rPr lang="en-US" dirty="0" smtClean="0"/>
              <a:t> e </a:t>
            </a:r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associados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Exemplo</a:t>
            </a:r>
            <a:r>
              <a:rPr lang="en-US" dirty="0" smtClean="0"/>
              <a:t>: aula_04_cod_1.ino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sparki.ping</a:t>
            </a:r>
            <a:r>
              <a:rPr lang="en-US" dirty="0" smtClean="0"/>
              <a:t>(), o </a:t>
            </a:r>
            <a:r>
              <a:rPr lang="en-US" dirty="0" err="1" smtClean="0"/>
              <a:t>sparki.reaIR</a:t>
            </a:r>
            <a:r>
              <a:rPr lang="en-US" dirty="0" smtClean="0"/>
              <a:t>() </a:t>
            </a:r>
            <a:r>
              <a:rPr lang="en-US" dirty="0" err="1" smtClean="0"/>
              <a:t>retorna</a:t>
            </a:r>
            <a:r>
              <a:rPr lang="en-US" dirty="0" smtClean="0"/>
              <a:t> um valor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00FF"/>
                </a:solidFill>
              </a:rPr>
              <a:t>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remoto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(); </a:t>
            </a:r>
            <a:r>
              <a:rPr lang="en-US" dirty="0" smtClean="0"/>
              <a:t>(</a:t>
            </a:r>
            <a:r>
              <a:rPr lang="en-US" dirty="0" err="1" smtClean="0"/>
              <a:t>declara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“</a:t>
            </a:r>
            <a:r>
              <a:rPr lang="en-US" dirty="0" err="1" smtClean="0"/>
              <a:t>remoto</a:t>
            </a:r>
            <a:r>
              <a:rPr lang="en-US" dirty="0" smtClean="0"/>
              <a:t>” e,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tempo, </a:t>
            </a:r>
            <a:r>
              <a:rPr lang="en-US" dirty="0" err="1" smtClean="0"/>
              <a:t>armazena</a:t>
            </a:r>
            <a:r>
              <a:rPr lang="en-US" dirty="0" smtClean="0"/>
              <a:t> o valor de </a:t>
            </a:r>
            <a:r>
              <a:rPr lang="en-US" dirty="0" err="1" smtClean="0"/>
              <a:t>sparki.readIR</a:t>
            </a:r>
            <a:r>
              <a:rPr lang="en-US" dirty="0" smtClean="0"/>
              <a:t>())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remoto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atualiza</a:t>
            </a:r>
            <a:r>
              <a:rPr lang="en-US" dirty="0" smtClean="0"/>
              <a:t> o valor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“</a:t>
            </a:r>
            <a:r>
              <a:rPr lang="en-US" dirty="0" err="1" smtClean="0"/>
              <a:t>remoto</a:t>
            </a:r>
            <a:r>
              <a:rPr lang="en-US" dirty="0" smtClean="0"/>
              <a:t>”)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com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. </a:t>
            </a:r>
            <a:r>
              <a:rPr lang="en-US" dirty="0" err="1" smtClean="0"/>
              <a:t>Tanto</a:t>
            </a:r>
            <a:r>
              <a:rPr lang="en-US" dirty="0"/>
              <a:t> </a:t>
            </a:r>
            <a:r>
              <a:rPr lang="en-US" dirty="0" smtClean="0"/>
              <a:t>com o “if” </a:t>
            </a:r>
            <a:r>
              <a:rPr lang="en-US" dirty="0" err="1" smtClean="0"/>
              <a:t>como</a:t>
            </a:r>
            <a:r>
              <a:rPr lang="en-US" dirty="0" smtClean="0"/>
              <a:t> com o “switch case” 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  if(</a:t>
            </a:r>
            <a:r>
              <a:rPr lang="en-US" dirty="0" err="1" smtClean="0"/>
              <a:t>sparki.readIR</a:t>
            </a:r>
            <a:r>
              <a:rPr lang="en-US" dirty="0" smtClean="0"/>
              <a:t>() == 70) {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sparki.moveForward</a:t>
            </a:r>
            <a:r>
              <a:rPr lang="en-US" dirty="0" smtClean="0"/>
              <a:t>();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delay(5000);</a:t>
            </a:r>
          </a:p>
          <a:p>
            <a:pPr marL="109728" indent="0">
              <a:buNone/>
            </a:pPr>
            <a:r>
              <a:rPr lang="en-US" dirty="0" smtClean="0"/>
              <a:t>  }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Faça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apertamos</a:t>
            </a:r>
            <a:r>
              <a:rPr lang="en-US" dirty="0" smtClean="0"/>
              <a:t> a seta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(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corresponde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21),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 smtClean="0"/>
              <a:t>trás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5 </a:t>
            </a:r>
            <a:r>
              <a:rPr lang="en-US" dirty="0" err="1" smtClean="0"/>
              <a:t>segundos</a:t>
            </a:r>
            <a:r>
              <a:rPr lang="en-US" dirty="0" smtClean="0"/>
              <a:t> e </a:t>
            </a:r>
            <a:r>
              <a:rPr lang="en-US" dirty="0" err="1" smtClean="0"/>
              <a:t>parar</a:t>
            </a:r>
            <a:r>
              <a:rPr lang="en-US" dirty="0" smtClean="0"/>
              <a:t>. SE o valor que o </a:t>
            </a:r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for </a:t>
            </a:r>
            <a:r>
              <a:rPr lang="en-US" dirty="0" err="1" smtClean="0"/>
              <a:t>igual</a:t>
            </a:r>
            <a:r>
              <a:rPr lang="en-US" dirty="0" smtClean="0"/>
              <a:t> a -1,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proposta</a:t>
            </a:r>
            <a:r>
              <a:rPr lang="en-US" dirty="0" smtClean="0"/>
              <a:t>: aula_04_cod_2.ino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Programando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5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witch</a:t>
            </a:r>
            <a:r>
              <a:rPr lang="en-US" dirty="0" smtClean="0"/>
              <a:t> (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){</a:t>
            </a:r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 case </a:t>
            </a:r>
            <a:r>
              <a:rPr lang="en-US" dirty="0" smtClean="0"/>
              <a:t>valor1: </a:t>
            </a:r>
            <a:r>
              <a:rPr lang="en-US" dirty="0" err="1" smtClean="0"/>
              <a:t>comando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case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valor2: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comando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default: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  <a:endParaRPr lang="en-US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uBot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EduBot.thmx</Template>
  <TotalTime>309</TotalTime>
  <Words>273</Words>
  <Application>Microsoft Office PowerPoint</Application>
  <PresentationFormat>Apresentação na tela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EduBot</vt:lpstr>
      <vt:lpstr>Utilizando o Controle Remoto</vt:lpstr>
      <vt:lpstr>Como funciona</vt:lpstr>
      <vt:lpstr>Como funciona</vt:lpstr>
      <vt:lpstr>Como funciona</vt:lpstr>
      <vt:lpstr>Como funciona</vt:lpstr>
      <vt:lpstr>Usos</vt:lpstr>
      <vt:lpstr>Usos</vt:lpstr>
      <vt:lpstr>Programando..</vt:lpstr>
      <vt:lpstr>Switch case</vt:lpstr>
      <vt:lpstr>Switch case</vt:lpstr>
      <vt:lpstr>Próxima aula...</vt:lpstr>
    </vt:vector>
  </TitlesOfParts>
  <Company>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Utilizando o Controle Remoto</dc:title>
  <dc:creator>Roberval r</dc:creator>
  <cp:lastModifiedBy>Mateus Mendelson da Silva</cp:lastModifiedBy>
  <cp:revision>11</cp:revision>
  <dcterms:created xsi:type="dcterms:W3CDTF">2014-09-23T12:10:21Z</dcterms:created>
  <dcterms:modified xsi:type="dcterms:W3CDTF">2014-10-07T01:21:52Z</dcterms:modified>
</cp:coreProperties>
</file>