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71" r:id="rId3"/>
    <p:sldId id="279" r:id="rId4"/>
    <p:sldId id="278" r:id="rId5"/>
    <p:sldId id="277" r:id="rId6"/>
    <p:sldId id="280" r:id="rId7"/>
    <p:sldId id="281" r:id="rId8"/>
    <p:sldId id="282" r:id="rId9"/>
    <p:sldId id="283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05 – Seguidor de Linhas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Aulas: https://github.com/mendelson/edubot</a:t>
            </a:r>
          </a:p>
          <a:p>
            <a:r>
              <a:rPr lang="pt-BR" dirty="0"/>
              <a:t>- </a:t>
            </a:r>
            <a:r>
              <a:rPr lang="pt-BR" dirty="0" err="1"/>
              <a:t>Facebook</a:t>
            </a:r>
            <a:r>
              <a:rPr lang="pt-BR"/>
              <a:t>: https://www.facebook.com/ieee.ras.unb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Surprise</a:t>
            </a:r>
            <a:r>
              <a:rPr lang="pt-BR" dirty="0" smtClean="0"/>
              <a:t>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 de </a:t>
            </a:r>
            <a:r>
              <a:rPr lang="en-US" dirty="0" err="1" smtClean="0"/>
              <a:t>reflectância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encarados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emissor</a:t>
            </a:r>
            <a:r>
              <a:rPr lang="en-US" dirty="0" smtClean="0"/>
              <a:t> de luz </a:t>
            </a:r>
            <a:r>
              <a:rPr lang="en-US" dirty="0" err="1" smtClean="0"/>
              <a:t>infravermelha</a:t>
            </a:r>
            <a:r>
              <a:rPr lang="en-US" dirty="0" smtClean="0"/>
              <a:t> (que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) que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olho</a:t>
            </a:r>
            <a:r>
              <a:rPr lang="en-US" dirty="0" smtClean="0"/>
              <a:t> especial que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-la.</a:t>
            </a:r>
          </a:p>
          <a:p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realidade</a:t>
            </a:r>
            <a:r>
              <a:rPr lang="en-US" dirty="0" smtClean="0"/>
              <a:t>,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são </a:t>
            </a:r>
            <a:r>
              <a:rPr lang="en-US" dirty="0" err="1" smtClean="0"/>
              <a:t>feitos</a:t>
            </a:r>
            <a:r>
              <a:rPr lang="en-US" dirty="0" smtClean="0"/>
              <a:t> de um material especial </a:t>
            </a:r>
            <a:r>
              <a:rPr lang="en-US" dirty="0" err="1" smtClean="0"/>
              <a:t>sensível</a:t>
            </a:r>
            <a:r>
              <a:rPr lang="en-US" dirty="0" smtClean="0"/>
              <a:t> à luz e um </a:t>
            </a:r>
            <a:r>
              <a:rPr lang="en-US" dirty="0" err="1" smtClean="0"/>
              <a:t>emissor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, </a:t>
            </a:r>
            <a:r>
              <a:rPr lang="en-US" dirty="0" err="1" smtClean="0"/>
              <a:t>geralmente</a:t>
            </a:r>
            <a:r>
              <a:rPr lang="en-US" dirty="0" smtClean="0"/>
              <a:t> um LED (LED = </a:t>
            </a:r>
            <a:r>
              <a:rPr lang="en-US" i="1" dirty="0" smtClean="0"/>
              <a:t>Light Emitting Diode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4098" name="Picture 2" descr="http://www.electronica-pt.com/imagens/L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417638"/>
            <a:ext cx="2019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89133" y="5373172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retirada de: </a:t>
            </a:r>
            <a:r>
              <a:rPr lang="pt-BR" dirty="0"/>
              <a:t>http://www.electronica-pt.com/led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5576" y="1996797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Isso é um LED!     ---&gt;</a:t>
            </a:r>
          </a:p>
        </p:txBody>
      </p:sp>
    </p:spTree>
    <p:extLst>
      <p:ext uri="{BB962C8B-B14F-4D97-AF65-F5344CB8AC3E}">
        <p14:creationId xmlns:p14="http://schemas.microsoft.com/office/powerpoint/2010/main" val="28995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3078" name="Picture 6" descr="http://static.arcbotics.com/wp-content/uploads/2014/01/Infrared-Sensor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78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static.arcbotics.com/wp-content/uploads/2014/06/lineSen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0709"/>
            <a:ext cx="428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sensorEsquerda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sparki.lineLeft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sensorCentral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sparki.lineCenter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sensorDireita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sparki.lineRight</a:t>
            </a:r>
            <a:r>
              <a:rPr lang="pt-BR" dirty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Sensores infravermelho -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0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executar o código “aula_05_cod_1.ino” e veja qual o valor mínimo que indica que o sensor está em cima da linha a ser seguida.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7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Seguindo linha</a:t>
            </a:r>
            <a:endParaRPr lang="pt-BR" dirty="0"/>
          </a:p>
        </p:txBody>
      </p:sp>
      <p:pic>
        <p:nvPicPr>
          <p:cNvPr id="6146" name="Picture 2" descr="http://static.arcbotics.com/wp-content/uploads/2014/06/lineFollowingStates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10" y="1481138"/>
            <a:ext cx="233598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0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Solução proposta: aula_05_cod_2.ino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Seguindo linha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90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164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Sensores infravermelho</vt:lpstr>
      <vt:lpstr>Sensores infravermelho</vt:lpstr>
      <vt:lpstr>Sensores infravermelho</vt:lpstr>
      <vt:lpstr>Sensores infravermelho</vt:lpstr>
      <vt:lpstr>Sensores infravermelho - comandos</vt:lpstr>
      <vt:lpstr>Sensores infravermelho</vt:lpstr>
      <vt:lpstr>Seguindo linha</vt:lpstr>
      <vt:lpstr>Seguindo linha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39</cp:revision>
  <dcterms:created xsi:type="dcterms:W3CDTF">2014-08-27T23:45:51Z</dcterms:created>
  <dcterms:modified xsi:type="dcterms:W3CDTF">2014-10-07T01:22:11Z</dcterms:modified>
</cp:coreProperties>
</file>