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83" r:id="rId3"/>
    <p:sldId id="290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71" r:id="rId12"/>
    <p:sldId id="278" r:id="rId13"/>
    <p:sldId id="277" r:id="rId14"/>
    <p:sldId id="280" r:id="rId15"/>
    <p:sldId id="281" r:id="rId16"/>
    <p:sldId id="282" r:id="rId17"/>
    <p:sldId id="266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Oficina 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IEEE Day</a:t>
            </a:r>
          </a:p>
          <a:p>
            <a:pPr algn="ctr"/>
            <a:r>
              <a:rPr lang="pt-BR" dirty="0" smtClean="0"/>
              <a:t>7 de Outubro de 2014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Aulas: https</a:t>
            </a:r>
            <a:r>
              <a:rPr lang="pt-BR" dirty="0"/>
              <a:t>://</a:t>
            </a:r>
            <a:r>
              <a:rPr lang="pt-BR" dirty="0" smtClean="0"/>
              <a:t>github.com/mendelson/edubot</a:t>
            </a:r>
          </a:p>
          <a:p>
            <a:r>
              <a:rPr lang="pt-BR" dirty="0" smtClean="0"/>
              <a:t>- </a:t>
            </a:r>
            <a:r>
              <a:rPr lang="pt-BR" dirty="0" err="1" smtClean="0"/>
              <a:t>Facebook</a:t>
            </a:r>
            <a:r>
              <a:rPr lang="pt-BR" dirty="0"/>
              <a:t>: https://</a:t>
            </a:r>
            <a:r>
              <a:rPr lang="pt-BR" dirty="0" smtClean="0"/>
              <a:t>www.facebook.com/ieee.ras.unb</a:t>
            </a:r>
            <a:endParaRPr lang="pt-BR" dirty="0"/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</a:t>
            </a:r>
            <a:r>
              <a:rPr lang="pt-BR" dirty="0"/>
              <a:t>1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Implemente um código que faça o robô desviar de obstáculos.</a:t>
            </a:r>
          </a:p>
          <a:p>
            <a:endParaRPr lang="pt-BR" dirty="0" smtClean="0"/>
          </a:p>
          <a:p>
            <a:r>
              <a:rPr lang="pt-BR" dirty="0" smtClean="0"/>
              <a:t>Utilize </a:t>
            </a:r>
            <a:r>
              <a:rPr lang="pt-BR" dirty="0" smtClean="0"/>
              <a:t>o sensor ultrassônico para medir as distâncias.</a:t>
            </a:r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 smtClean="0"/>
              <a:t>o valor medido for pequeno (ou seja, há um obstáculo), faça o robô olhar para os dois lados e medir as distâncias.</a:t>
            </a:r>
          </a:p>
          <a:p>
            <a:endParaRPr lang="pt-BR" dirty="0" smtClean="0"/>
          </a:p>
          <a:p>
            <a:r>
              <a:rPr lang="pt-BR" dirty="0" smtClean="0"/>
              <a:t>Então</a:t>
            </a:r>
            <a:r>
              <a:rPr lang="pt-BR" dirty="0" smtClean="0"/>
              <a:t>, o robô deve ir para o lado que tem mais espaço (maior distância medida</a:t>
            </a:r>
            <a:r>
              <a:rPr lang="pt-BR" dirty="0" smtClean="0"/>
              <a:t>).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850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 smtClean="0"/>
              <a:t> de </a:t>
            </a:r>
            <a:r>
              <a:rPr lang="en-US" dirty="0" err="1" smtClean="0"/>
              <a:t>reflectância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encarados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emissor</a:t>
            </a:r>
            <a:r>
              <a:rPr lang="en-US" dirty="0" smtClean="0"/>
              <a:t> de luz </a:t>
            </a:r>
            <a:r>
              <a:rPr lang="en-US" dirty="0" err="1" smtClean="0"/>
              <a:t>infravermelha</a:t>
            </a:r>
            <a:r>
              <a:rPr lang="en-US" dirty="0" smtClean="0"/>
              <a:t> (que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olhos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) que </a:t>
            </a:r>
            <a:r>
              <a:rPr lang="en-US" dirty="0" err="1" smtClean="0"/>
              <a:t>possui</a:t>
            </a:r>
            <a:r>
              <a:rPr lang="en-US" dirty="0" smtClean="0"/>
              <a:t> um </a:t>
            </a:r>
            <a:r>
              <a:rPr lang="en-US" dirty="0" err="1" smtClean="0"/>
              <a:t>olho</a:t>
            </a:r>
            <a:r>
              <a:rPr lang="en-US" dirty="0" smtClean="0"/>
              <a:t> especial que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-la.</a:t>
            </a:r>
          </a:p>
          <a:p>
            <a:endParaRPr lang="en-US" dirty="0" smtClean="0"/>
          </a:p>
          <a:p>
            <a:r>
              <a:rPr lang="en-US" dirty="0" smtClean="0"/>
              <a:t>Na </a:t>
            </a:r>
            <a:r>
              <a:rPr lang="en-US" dirty="0" err="1" smtClean="0"/>
              <a:t>realidade</a:t>
            </a:r>
            <a:r>
              <a:rPr lang="en-US" dirty="0" smtClean="0"/>
              <a:t>,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olhos</a:t>
            </a:r>
            <a:r>
              <a:rPr lang="en-US" dirty="0" smtClean="0"/>
              <a:t> são </a:t>
            </a:r>
            <a:r>
              <a:rPr lang="en-US" dirty="0" err="1" smtClean="0"/>
              <a:t>feitos</a:t>
            </a:r>
            <a:r>
              <a:rPr lang="en-US" dirty="0" smtClean="0"/>
              <a:t> de um material especial </a:t>
            </a:r>
            <a:r>
              <a:rPr lang="en-US" dirty="0" err="1" smtClean="0"/>
              <a:t>sensível</a:t>
            </a:r>
            <a:r>
              <a:rPr lang="en-US" dirty="0" smtClean="0"/>
              <a:t> à luz e um </a:t>
            </a:r>
            <a:r>
              <a:rPr lang="en-US" dirty="0" err="1" smtClean="0"/>
              <a:t>emissor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 smtClean="0"/>
              <a:t>, </a:t>
            </a:r>
            <a:r>
              <a:rPr lang="en-US" dirty="0" err="1" smtClean="0"/>
              <a:t>geralmente</a:t>
            </a:r>
            <a:r>
              <a:rPr lang="en-US" dirty="0" smtClean="0"/>
              <a:t> um LED (LED = </a:t>
            </a:r>
            <a:r>
              <a:rPr lang="en-US" i="1" dirty="0" smtClean="0"/>
              <a:t>Light Emitting Diode</a:t>
            </a:r>
            <a:r>
              <a:rPr lang="en-US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3078" name="Picture 6" descr="http://static.arcbotics.com/wp-content/uploads/2014/01/Infrared-Sensor-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77857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static.arcbotics.com/wp-content/uploads/2014/06/lineSens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10709"/>
            <a:ext cx="4286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sensorEsquerda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sparki.lineLeft</a:t>
            </a:r>
            <a:r>
              <a:rPr lang="pt-BR" dirty="0"/>
              <a:t>();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sensorCentral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sparki.lineCenter</a:t>
            </a:r>
            <a:r>
              <a:rPr lang="pt-BR" dirty="0"/>
              <a:t>();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sensorDireita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sparki.lineRight</a:t>
            </a:r>
            <a:r>
              <a:rPr lang="pt-BR" dirty="0"/>
              <a:t>();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Sensores infravermelho - comandos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0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Sparki</a:t>
            </a:r>
            <a:r>
              <a:rPr lang="pt-BR" dirty="0" smtClean="0"/>
              <a:t> executar o código “aula_05_cod_1.ino” e veja qual o valor mínimo que indica que o sensor está em cima da linha a ser seguida.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0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2 – seguidor de linha</a:t>
            </a:r>
            <a:endParaRPr lang="pt-BR" dirty="0"/>
          </a:p>
        </p:txBody>
      </p:sp>
      <p:pic>
        <p:nvPicPr>
          <p:cNvPr id="6146" name="Picture 2" descr="http://static.arcbotics.com/wp-content/uploads/2014/06/lineFollowingStates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10" y="1481138"/>
            <a:ext cx="233598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smtClean="0"/>
              <a:t>Obrigado!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Tem interesse em participar do projeto? Envie um e-mail para: m.mendelson@ieee.org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Fim!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estrutura_codi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60848"/>
            <a:ext cx="9000256" cy="262992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Programando com </a:t>
            </a:r>
            <a:r>
              <a:rPr lang="pt-BR" dirty="0" err="1" smtClean="0"/>
              <a:t>SparkiDuino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Usando o </a:t>
            </a:r>
            <a:r>
              <a:rPr lang="pt-BR" dirty="0" smtClean="0"/>
              <a:t>LCD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4525963"/>
          </a:xfrm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r>
              <a:rPr lang="pt-BR" dirty="0" err="1" smtClean="0"/>
              <a:t>sparki.clearLCD</a:t>
            </a:r>
            <a:r>
              <a:rPr lang="pt-BR" dirty="0"/>
              <a:t>() -&gt; limpa a </a:t>
            </a:r>
            <a:r>
              <a:rPr lang="pt-BR" dirty="0" smtClean="0"/>
              <a:t>tela.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sparki.print</a:t>
            </a:r>
            <a:r>
              <a:rPr lang="pt-BR" dirty="0" smtClean="0"/>
              <a:t> </a:t>
            </a:r>
            <a:r>
              <a:rPr lang="pt-BR" dirty="0"/>
              <a:t>(“meu texto”) ou </a:t>
            </a:r>
            <a:r>
              <a:rPr lang="pt-BR" dirty="0" err="1"/>
              <a:t>sparki.print</a:t>
            </a:r>
            <a:r>
              <a:rPr lang="pt-BR" dirty="0"/>
              <a:t>(</a:t>
            </a:r>
            <a:r>
              <a:rPr lang="pt-BR" dirty="0" err="1"/>
              <a:t>variavel</a:t>
            </a:r>
            <a:r>
              <a:rPr lang="pt-BR" dirty="0"/>
              <a:t>) -&gt; </a:t>
            </a:r>
            <a:r>
              <a:rPr lang="pt-BR" dirty="0" smtClean="0"/>
              <a:t>prepara o conteúdo para ser mostrado na tela. Não há </a:t>
            </a:r>
            <a:r>
              <a:rPr lang="pt-BR" dirty="0"/>
              <a:t>quebra </a:t>
            </a:r>
            <a:r>
              <a:rPr lang="pt-BR" dirty="0" smtClean="0"/>
              <a:t>de </a:t>
            </a:r>
            <a:r>
              <a:rPr lang="pt-BR" dirty="0" smtClean="0"/>
              <a:t>linha!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quebrar linha, utilize </a:t>
            </a:r>
            <a:r>
              <a:rPr lang="pt-BR" dirty="0" err="1"/>
              <a:t>sparki.println</a:t>
            </a:r>
            <a:r>
              <a:rPr lang="pt-BR" dirty="0"/>
              <a:t>(“meu texto”) ou </a:t>
            </a:r>
            <a:r>
              <a:rPr lang="pt-BR" dirty="0" err="1" smtClean="0"/>
              <a:t>sparki.println</a:t>
            </a:r>
            <a:r>
              <a:rPr lang="pt-BR" dirty="0" smtClean="0"/>
              <a:t>(variável).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sparki.updateLCD</a:t>
            </a:r>
            <a:r>
              <a:rPr lang="pt-BR" dirty="0"/>
              <a:t>() -&gt; imprime na </a:t>
            </a:r>
            <a:r>
              <a:rPr lang="pt-BR" dirty="0" smtClean="0"/>
              <a:t>tela.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LCD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pt-BR" dirty="0"/>
              <a:t>#include &lt;</a:t>
            </a:r>
            <a:r>
              <a:rPr lang="pt-BR" dirty="0" err="1"/>
              <a:t>Sparki.h</a:t>
            </a:r>
            <a:r>
              <a:rPr lang="pt-BR" dirty="0"/>
              <a:t>&gt;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dirty="0" err="1"/>
              <a:t>int</a:t>
            </a:r>
            <a:r>
              <a:rPr lang="pt-BR" dirty="0"/>
              <a:t> numero = 0;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dirty="0" err="1"/>
              <a:t>void</a:t>
            </a:r>
            <a:r>
              <a:rPr lang="pt-BR" dirty="0"/>
              <a:t> setup()</a:t>
            </a:r>
          </a:p>
          <a:p>
            <a:pPr marL="109728" indent="0">
              <a:buNone/>
            </a:pPr>
            <a:r>
              <a:rPr lang="pt-BR" dirty="0"/>
              <a:t>{</a:t>
            </a:r>
          </a:p>
          <a:p>
            <a:pPr marL="109728" indent="0">
              <a:buNone/>
            </a:pPr>
            <a:r>
              <a:rPr lang="pt-BR" dirty="0"/>
              <a:t>  </a:t>
            </a:r>
            <a:r>
              <a:rPr lang="pt-BR" dirty="0" err="1"/>
              <a:t>sparki.clearLCD</a:t>
            </a:r>
            <a:r>
              <a:rPr lang="pt-BR" dirty="0"/>
              <a:t>();</a:t>
            </a:r>
          </a:p>
          <a:p>
            <a:pPr marL="109728" indent="0">
              <a:buNone/>
            </a:pPr>
            <a:r>
              <a:rPr lang="pt-BR" dirty="0"/>
              <a:t>  </a:t>
            </a:r>
            <a:r>
              <a:rPr lang="pt-BR" dirty="0" err="1"/>
              <a:t>sparki.println</a:t>
            </a:r>
            <a:r>
              <a:rPr lang="pt-BR" dirty="0"/>
              <a:t>("Eu </a:t>
            </a:r>
            <a:r>
              <a:rPr lang="pt-BR" dirty="0" err="1"/>
              <a:t>apareco</a:t>
            </a:r>
            <a:r>
              <a:rPr lang="pt-BR" dirty="0"/>
              <a:t> apenas uma vez na tela!");</a:t>
            </a:r>
          </a:p>
          <a:p>
            <a:pPr marL="109728" indent="0">
              <a:buNone/>
            </a:pPr>
            <a:r>
              <a:rPr lang="pt-BR" dirty="0"/>
              <a:t>  </a:t>
            </a:r>
            <a:r>
              <a:rPr lang="pt-BR" dirty="0" err="1"/>
              <a:t>sparki.updateLCD</a:t>
            </a:r>
            <a:r>
              <a:rPr lang="pt-BR" dirty="0"/>
              <a:t>();</a:t>
            </a:r>
          </a:p>
          <a:p>
            <a:pPr marL="109728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  <a:p>
            <a:pPr marL="109728" indent="0">
              <a:buNone/>
            </a:pPr>
            <a:r>
              <a:rPr lang="pt-BR" dirty="0" err="1"/>
              <a:t>void</a:t>
            </a:r>
            <a:r>
              <a:rPr lang="pt-BR" dirty="0"/>
              <a:t> loop()</a:t>
            </a:r>
          </a:p>
          <a:p>
            <a:pPr marL="109728" indent="0">
              <a:buNone/>
            </a:pPr>
            <a:r>
              <a:rPr lang="pt-BR" dirty="0"/>
              <a:t>{</a:t>
            </a:r>
          </a:p>
          <a:p>
            <a:pPr marL="109728" indent="0">
              <a:buNone/>
            </a:pPr>
            <a:r>
              <a:rPr lang="pt-BR" dirty="0"/>
              <a:t>  // Vamos imprimir um numero na tela</a:t>
            </a:r>
          </a:p>
          <a:p>
            <a:pPr marL="109728" indent="0">
              <a:buNone/>
            </a:pPr>
            <a:r>
              <a:rPr lang="pt-BR" dirty="0"/>
              <a:t>  </a:t>
            </a:r>
            <a:r>
              <a:rPr lang="pt-BR" dirty="0" err="1"/>
              <a:t>sparki.println</a:t>
            </a:r>
            <a:r>
              <a:rPr lang="pt-BR" dirty="0"/>
              <a:t>(numero);</a:t>
            </a:r>
          </a:p>
          <a:p>
            <a:pPr marL="109728" indent="0">
              <a:buNone/>
            </a:pPr>
            <a:r>
              <a:rPr lang="pt-BR" dirty="0"/>
              <a:t>  </a:t>
            </a:r>
            <a:r>
              <a:rPr lang="pt-BR" dirty="0" err="1"/>
              <a:t>sparki.updateLCD</a:t>
            </a:r>
            <a:r>
              <a:rPr lang="pt-BR" dirty="0"/>
              <a:t>();</a:t>
            </a:r>
          </a:p>
          <a:p>
            <a:pPr marL="109728" indent="0">
              <a:buNone/>
            </a:pPr>
            <a:r>
              <a:rPr lang="pt-BR" dirty="0"/>
              <a:t>  </a:t>
            </a:r>
          </a:p>
          <a:p>
            <a:pPr marL="109728" indent="0">
              <a:buNone/>
            </a:pPr>
            <a:r>
              <a:rPr lang="pt-BR" dirty="0"/>
              <a:t>  // Fazemos o </a:t>
            </a:r>
            <a:r>
              <a:rPr lang="pt-BR" dirty="0" err="1"/>
              <a:t>Sparki</a:t>
            </a:r>
            <a:r>
              <a:rPr lang="pt-BR" dirty="0"/>
              <a:t> esperar por 200 </a:t>
            </a:r>
            <a:r>
              <a:rPr lang="pt-BR" dirty="0" err="1"/>
              <a:t>milisegundos</a:t>
            </a:r>
            <a:r>
              <a:rPr lang="pt-BR" dirty="0"/>
              <a:t> (2 segundos) antes de fazer qualquer outra coisa</a:t>
            </a:r>
          </a:p>
          <a:p>
            <a:pPr marL="109728" indent="0">
              <a:buNone/>
            </a:pPr>
            <a:r>
              <a:rPr lang="pt-BR" dirty="0"/>
              <a:t>  </a:t>
            </a:r>
            <a:r>
              <a:rPr lang="pt-BR" dirty="0" err="1"/>
              <a:t>delay</a:t>
            </a:r>
            <a:r>
              <a:rPr lang="pt-BR" dirty="0"/>
              <a:t> (2000);</a:t>
            </a:r>
          </a:p>
          <a:p>
            <a:pPr marL="109728" indent="0">
              <a:buNone/>
            </a:pPr>
            <a:r>
              <a:rPr lang="pt-BR" dirty="0"/>
              <a:t>  </a:t>
            </a:r>
          </a:p>
          <a:p>
            <a:pPr marL="109728" indent="0">
              <a:buNone/>
            </a:pPr>
            <a:r>
              <a:rPr lang="pt-BR" dirty="0"/>
              <a:t>  // Somamos 1 ao numero que vai aparecer na tela</a:t>
            </a:r>
          </a:p>
          <a:p>
            <a:pPr marL="109728" indent="0">
              <a:buNone/>
            </a:pPr>
            <a:r>
              <a:rPr lang="pt-BR" dirty="0"/>
              <a:t>  numero = numero + 1;</a:t>
            </a:r>
          </a:p>
          <a:p>
            <a:pPr marL="109728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6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op - Whe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500" y="1940719"/>
            <a:ext cx="69850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Movendo o </a:t>
            </a:r>
            <a:r>
              <a:rPr lang="pt-BR" dirty="0" err="1" smtClean="0"/>
              <a:t>Sparki</a:t>
            </a:r>
            <a:r>
              <a:rPr lang="pt-BR" dirty="0" smtClean="0"/>
              <a:t> - comandos</a:t>
            </a:r>
            <a:endParaRPr lang="pt-BR" dirty="0"/>
          </a:p>
        </p:txBody>
      </p:sp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/>
              <a:t>sparki.moveForward</a:t>
            </a:r>
            <a:r>
              <a:rPr lang="pt-BR" dirty="0"/>
              <a:t>() ou </a:t>
            </a:r>
            <a:r>
              <a:rPr lang="pt-BR" dirty="0" err="1"/>
              <a:t>sparki.moveForward</a:t>
            </a:r>
            <a:r>
              <a:rPr lang="pt-BR" dirty="0"/>
              <a:t>(</a:t>
            </a:r>
            <a:r>
              <a:rPr lang="pt-BR" dirty="0" err="1"/>
              <a:t>distancia_em_cm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err="1"/>
              <a:t>sparki.moveBackward</a:t>
            </a:r>
            <a:r>
              <a:rPr lang="pt-BR" dirty="0"/>
              <a:t>() ou </a:t>
            </a:r>
            <a:r>
              <a:rPr lang="pt-BR" dirty="0" err="1"/>
              <a:t>sparki.moveBackward</a:t>
            </a:r>
            <a:r>
              <a:rPr lang="pt-BR" dirty="0"/>
              <a:t>(</a:t>
            </a:r>
            <a:r>
              <a:rPr lang="pt-BR" dirty="0" err="1"/>
              <a:t>distancia_em_cm</a:t>
            </a:r>
            <a:r>
              <a:rPr lang="pt-BR" dirty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sparki.moveRight</a:t>
            </a:r>
            <a:r>
              <a:rPr lang="pt-BR" dirty="0"/>
              <a:t>() ou </a:t>
            </a:r>
            <a:r>
              <a:rPr lang="pt-BR" dirty="0" err="1"/>
              <a:t>sparki.moveRight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sparki.moveLeft</a:t>
            </a:r>
            <a:r>
              <a:rPr lang="pt-BR" dirty="0"/>
              <a:t>() ou </a:t>
            </a:r>
            <a:r>
              <a:rPr lang="pt-BR" dirty="0" err="1"/>
              <a:t>sparki.moveLeft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sparki.moveStop</a:t>
            </a:r>
            <a:r>
              <a:rPr lang="pt-BR" dirty="0"/>
              <a:t>()</a:t>
            </a:r>
          </a:p>
          <a:p>
            <a:endParaRPr lang="pt-BR" dirty="0" smtClean="0"/>
          </a:p>
          <a:p>
            <a:r>
              <a:rPr lang="pt-BR" dirty="0" err="1" smtClean="0"/>
              <a:t>delay</a:t>
            </a:r>
            <a:r>
              <a:rPr lang="pt-BR" dirty="0" smtClean="0"/>
              <a:t>(</a:t>
            </a:r>
            <a:r>
              <a:rPr lang="pt-BR" dirty="0" err="1" smtClean="0"/>
              <a:t>tempo_em_milissegundos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6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 ultrassônico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2" descr="Ultrasonic Identi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0420"/>
            <a:ext cx="4807907" cy="23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ltrasonic C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06294"/>
            <a:ext cx="3353345" cy="239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6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Sensor ultrassônico – único comando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err="1"/>
              <a:t>sparki.ping</a:t>
            </a:r>
            <a:r>
              <a:rPr lang="pt-BR" dirty="0"/>
              <a:t>() -&gt; retorna distância medida em centímetros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89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Servo motor – o pescoço do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err="1"/>
              <a:t>sparki.servo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 -&gt; utilizar </a:t>
            </a:r>
            <a:r>
              <a:rPr lang="pt-BR" dirty="0" smtClean="0"/>
              <a:t>valores de -80 até</a:t>
            </a:r>
            <a:r>
              <a:rPr lang="pt-BR" dirty="0"/>
              <a:t>, no máximo, 80, para evitar </a:t>
            </a:r>
            <a:r>
              <a:rPr lang="pt-BR" dirty="0" smtClean="0"/>
              <a:t>que o sensor encoste na tela de LCD e force o motor.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9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467</Words>
  <Application>Microsoft Office PowerPoint</Application>
  <PresentationFormat>Apresentação na tela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Calibri</vt:lpstr>
      <vt:lpstr>Lucida Sans Unicode</vt:lpstr>
      <vt:lpstr>Verdana</vt:lpstr>
      <vt:lpstr>Wingdings 2</vt:lpstr>
      <vt:lpstr>Wingdings 3</vt:lpstr>
      <vt:lpstr>Concurso</vt:lpstr>
      <vt:lpstr>Oficina Projeto Edubot</vt:lpstr>
      <vt:lpstr>Programando com SparkiDuino</vt:lpstr>
      <vt:lpstr>Usando o LCD</vt:lpstr>
      <vt:lpstr>Usando o LCD</vt:lpstr>
      <vt:lpstr>Movendo o Sparki</vt:lpstr>
      <vt:lpstr>Movendo o Sparki - comandos</vt:lpstr>
      <vt:lpstr>Sensor ultrassônico</vt:lpstr>
      <vt:lpstr>Sensor ultrassônico – único comando</vt:lpstr>
      <vt:lpstr>Servo motor – o pescoço do Sparki</vt:lpstr>
      <vt:lpstr>Projeto 1</vt:lpstr>
      <vt:lpstr>Sensores infravermelho</vt:lpstr>
      <vt:lpstr>Sensores infravermelho</vt:lpstr>
      <vt:lpstr>Sensores infravermelho</vt:lpstr>
      <vt:lpstr>Sensores infravermelho - comandos</vt:lpstr>
      <vt:lpstr>Sensores infravermelho</vt:lpstr>
      <vt:lpstr>Projeto 2 – seguidor de linha</vt:lpstr>
      <vt:lpstr>Fim!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43</cp:revision>
  <dcterms:created xsi:type="dcterms:W3CDTF">2014-08-27T23:45:51Z</dcterms:created>
  <dcterms:modified xsi:type="dcterms:W3CDTF">2014-10-07T01:25:36Z</dcterms:modified>
</cp:coreProperties>
</file>