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riângulo retângulo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Click to edit Master title style</a:t>
            </a:r>
            <a:endParaRPr kumimoji="0"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BR" smtClean="0"/>
              <a:t>Click to edit Master subtitle style</a:t>
            </a:r>
            <a:endParaRPr kumimoji="0" lang="en-US"/>
          </a:p>
        </p:txBody>
      </p:sp>
      <p:grpSp>
        <p:nvGrpSpPr>
          <p:cNvPr id="2" name="Grupo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orma livre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orma livre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orma livre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Conector reto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3EE81A4-869B-6F4A-9930-4DD797805050}" type="datetimeFigureOut">
              <a:rPr lang="en-US" smtClean="0"/>
              <a:t>5/18/2015</a:t>
            </a:fld>
            <a:endParaRPr lang="en-US"/>
          </a:p>
        </p:txBody>
      </p:sp>
      <p:sp>
        <p:nvSpPr>
          <p:cNvPr id="19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EC71FEC-40A7-E84A-B25B-04988F5AE048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Click to edit Master title style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Click to edit Master text styles</a:t>
            </a:r>
          </a:p>
          <a:p>
            <a:pPr lvl="1" eaLnBrk="1" latinLnBrk="0" hangingPunct="1"/>
            <a:r>
              <a:rPr lang="pt-BR" smtClean="0"/>
              <a:t>Second level</a:t>
            </a:r>
          </a:p>
          <a:p>
            <a:pPr lvl="2" eaLnBrk="1" latinLnBrk="0" hangingPunct="1"/>
            <a:r>
              <a:rPr lang="pt-BR" smtClean="0"/>
              <a:t>Third level</a:t>
            </a:r>
          </a:p>
          <a:p>
            <a:pPr lvl="3" eaLnBrk="1" latinLnBrk="0" hangingPunct="1"/>
            <a:r>
              <a:rPr lang="pt-BR" smtClean="0"/>
              <a:t>Fourth level</a:t>
            </a:r>
          </a:p>
          <a:p>
            <a:pPr lvl="4" eaLnBrk="1" latinLnBrk="0" hangingPunct="1"/>
            <a:r>
              <a:rPr lang="pt-BR" smtClean="0"/>
              <a:t>Fifth level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3EE81A4-869B-6F4A-9930-4DD797805050}" type="datetimeFigureOut">
              <a:rPr lang="en-US" smtClean="0"/>
              <a:t>5/18/2015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EC71FEC-40A7-E84A-B25B-04988F5AE048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pt-BR" smtClean="0"/>
              <a:t>Click to edit Master title style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Click to edit Master text styles</a:t>
            </a:r>
          </a:p>
          <a:p>
            <a:pPr lvl="1" eaLnBrk="1" latinLnBrk="0" hangingPunct="1"/>
            <a:r>
              <a:rPr lang="pt-BR" smtClean="0"/>
              <a:t>Second level</a:t>
            </a:r>
          </a:p>
          <a:p>
            <a:pPr lvl="2" eaLnBrk="1" latinLnBrk="0" hangingPunct="1"/>
            <a:r>
              <a:rPr lang="pt-BR" smtClean="0"/>
              <a:t>Third level</a:t>
            </a:r>
          </a:p>
          <a:p>
            <a:pPr lvl="3" eaLnBrk="1" latinLnBrk="0" hangingPunct="1"/>
            <a:r>
              <a:rPr lang="pt-BR" smtClean="0"/>
              <a:t>Fourth level</a:t>
            </a:r>
          </a:p>
          <a:p>
            <a:pPr lvl="4" eaLnBrk="1" latinLnBrk="0" hangingPunct="1"/>
            <a:r>
              <a:rPr lang="pt-BR" smtClean="0"/>
              <a:t>Fifth level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3EE81A4-869B-6F4A-9930-4DD797805050}" type="datetimeFigureOut">
              <a:rPr lang="en-US" smtClean="0"/>
              <a:t>5/18/2015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EC71FEC-40A7-E84A-B25B-04988F5AE048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pt-BR" smtClean="0"/>
              <a:t>Click to edit Master text styles</a:t>
            </a:r>
          </a:p>
          <a:p>
            <a:pPr lvl="1" eaLnBrk="1" latinLnBrk="0" hangingPunct="1"/>
            <a:r>
              <a:rPr lang="pt-BR" smtClean="0"/>
              <a:t>Second level</a:t>
            </a:r>
          </a:p>
          <a:p>
            <a:pPr lvl="2" eaLnBrk="1" latinLnBrk="0" hangingPunct="1"/>
            <a:r>
              <a:rPr lang="pt-BR" smtClean="0"/>
              <a:t>Third level</a:t>
            </a:r>
          </a:p>
          <a:p>
            <a:pPr lvl="3" eaLnBrk="1" latinLnBrk="0" hangingPunct="1"/>
            <a:r>
              <a:rPr lang="pt-BR" smtClean="0"/>
              <a:t>Fourth level</a:t>
            </a:r>
          </a:p>
          <a:p>
            <a:pPr lvl="4" eaLnBrk="1" latinLnBrk="0" hangingPunct="1"/>
            <a:r>
              <a:rPr lang="pt-BR" smtClean="0"/>
              <a:t>Fifth level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3EE81A4-869B-6F4A-9930-4DD797805050}" type="datetimeFigureOut">
              <a:rPr lang="en-US" smtClean="0"/>
              <a:t>5/18/2015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EC71FEC-40A7-E84A-B25B-04988F5AE048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Click to edit Master title style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t-BR" smtClean="0"/>
              <a:t>Click to edit Master text styles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3EE81A4-869B-6F4A-9930-4DD797805050}" type="datetimeFigureOut">
              <a:rPr lang="en-US" smtClean="0"/>
              <a:t>5/18/2015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EC71FEC-40A7-E84A-B25B-04988F5AE048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Divisa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Divisa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Click to edit Master text styles</a:t>
            </a:r>
          </a:p>
          <a:p>
            <a:pPr lvl="1" eaLnBrk="1" latinLnBrk="0" hangingPunct="1"/>
            <a:r>
              <a:rPr lang="pt-BR" smtClean="0"/>
              <a:t>Second level</a:t>
            </a:r>
          </a:p>
          <a:p>
            <a:pPr lvl="2" eaLnBrk="1" latinLnBrk="0" hangingPunct="1"/>
            <a:r>
              <a:rPr lang="pt-BR" smtClean="0"/>
              <a:t>Third level</a:t>
            </a:r>
          </a:p>
          <a:p>
            <a:pPr lvl="3" eaLnBrk="1" latinLnBrk="0" hangingPunct="1"/>
            <a:r>
              <a:rPr lang="pt-BR" smtClean="0"/>
              <a:t>Fourth level</a:t>
            </a:r>
          </a:p>
          <a:p>
            <a:pPr lvl="4" eaLnBrk="1" latinLnBrk="0" hangingPunct="1"/>
            <a:r>
              <a:rPr lang="pt-BR" smtClean="0"/>
              <a:t>Fifth level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Click to edit Master text styles</a:t>
            </a:r>
          </a:p>
          <a:p>
            <a:pPr lvl="1" eaLnBrk="1" latinLnBrk="0" hangingPunct="1"/>
            <a:r>
              <a:rPr lang="pt-BR" smtClean="0"/>
              <a:t>Second level</a:t>
            </a:r>
          </a:p>
          <a:p>
            <a:pPr lvl="2" eaLnBrk="1" latinLnBrk="0" hangingPunct="1"/>
            <a:r>
              <a:rPr lang="pt-BR" smtClean="0"/>
              <a:t>Third level</a:t>
            </a:r>
          </a:p>
          <a:p>
            <a:pPr lvl="3" eaLnBrk="1" latinLnBrk="0" hangingPunct="1"/>
            <a:r>
              <a:rPr lang="pt-BR" smtClean="0"/>
              <a:t>Fourth level</a:t>
            </a:r>
          </a:p>
          <a:p>
            <a:pPr lvl="4" eaLnBrk="1" latinLnBrk="0" hangingPunct="1"/>
            <a:r>
              <a:rPr lang="pt-BR" smtClean="0"/>
              <a:t>Fifth level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3EE81A4-869B-6F4A-9930-4DD797805050}" type="datetimeFigureOut">
              <a:rPr lang="en-US" smtClean="0"/>
              <a:t>5/18/2015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EC71FEC-40A7-E84A-B25B-04988F5AE048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pt-BR" smtClean="0"/>
              <a:t>Click to edit Master title style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Click to edit Master text styles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Click to edit Master text styles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Click to edit Master text styles</a:t>
            </a:r>
          </a:p>
          <a:p>
            <a:pPr lvl="1" eaLnBrk="1" latinLnBrk="0" hangingPunct="1"/>
            <a:r>
              <a:rPr lang="pt-BR" smtClean="0"/>
              <a:t>Second level</a:t>
            </a:r>
          </a:p>
          <a:p>
            <a:pPr lvl="2" eaLnBrk="1" latinLnBrk="0" hangingPunct="1"/>
            <a:r>
              <a:rPr lang="pt-BR" smtClean="0"/>
              <a:t>Third level</a:t>
            </a:r>
          </a:p>
          <a:p>
            <a:pPr lvl="3" eaLnBrk="1" latinLnBrk="0" hangingPunct="1"/>
            <a:r>
              <a:rPr lang="pt-BR" smtClean="0"/>
              <a:t>Fourth level</a:t>
            </a:r>
          </a:p>
          <a:p>
            <a:pPr lvl="4" eaLnBrk="1" latinLnBrk="0" hangingPunct="1"/>
            <a:r>
              <a:rPr lang="pt-BR" smtClean="0"/>
              <a:t>Fifth level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Click to edit Master text styles</a:t>
            </a:r>
          </a:p>
          <a:p>
            <a:pPr lvl="1" eaLnBrk="1" latinLnBrk="0" hangingPunct="1"/>
            <a:r>
              <a:rPr lang="pt-BR" smtClean="0"/>
              <a:t>Second level</a:t>
            </a:r>
          </a:p>
          <a:p>
            <a:pPr lvl="2" eaLnBrk="1" latinLnBrk="0" hangingPunct="1"/>
            <a:r>
              <a:rPr lang="pt-BR" smtClean="0"/>
              <a:t>Third level</a:t>
            </a:r>
          </a:p>
          <a:p>
            <a:pPr lvl="3" eaLnBrk="1" latinLnBrk="0" hangingPunct="1"/>
            <a:r>
              <a:rPr lang="pt-BR" smtClean="0"/>
              <a:t>Fourth level</a:t>
            </a:r>
          </a:p>
          <a:p>
            <a:pPr lvl="4" eaLnBrk="1" latinLnBrk="0" hangingPunct="1"/>
            <a:r>
              <a:rPr lang="pt-BR" smtClean="0"/>
              <a:t>Fifth level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3EE81A4-869B-6F4A-9930-4DD797805050}" type="datetimeFigureOut">
              <a:rPr lang="en-US" smtClean="0"/>
              <a:t>5/18/2015</a:t>
            </a:fld>
            <a:endParaRPr lang="en-U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EC71FEC-40A7-E84A-B25B-04988F5AE048}" type="slidenum">
              <a:rPr lang="en-US" smtClean="0"/>
              <a:t>‹nº›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3EE81A4-869B-6F4A-9930-4DD797805050}" type="datetimeFigureOut">
              <a:rPr lang="en-US" smtClean="0"/>
              <a:t>5/18/2015</a:t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EC71FEC-40A7-E84A-B25B-04988F5AE048}" type="slidenum">
              <a:rPr lang="en-US" smtClean="0"/>
              <a:t>‹nº›</a:t>
            </a:fld>
            <a:endParaRPr lang="en-US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3EE81A4-869B-6F4A-9930-4DD797805050}" type="datetimeFigureOut">
              <a:rPr lang="en-US" smtClean="0"/>
              <a:t>5/18/2015</a:t>
            </a:fld>
            <a:endParaRPr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EC71FEC-40A7-E84A-B25B-04988F5AE048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pt-BR" smtClean="0"/>
              <a:t>Click to edit Master title style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Click to edit Master text styles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t-BR" smtClean="0"/>
              <a:t>Click to edit Master text styles</a:t>
            </a:r>
          </a:p>
          <a:p>
            <a:pPr lvl="1" eaLnBrk="1" latinLnBrk="0" hangingPunct="1"/>
            <a:r>
              <a:rPr lang="pt-BR" smtClean="0"/>
              <a:t>Second level</a:t>
            </a:r>
          </a:p>
          <a:p>
            <a:pPr lvl="2" eaLnBrk="1" latinLnBrk="0" hangingPunct="1"/>
            <a:r>
              <a:rPr lang="pt-BR" smtClean="0"/>
              <a:t>Third level</a:t>
            </a:r>
          </a:p>
          <a:p>
            <a:pPr lvl="3" eaLnBrk="1" latinLnBrk="0" hangingPunct="1"/>
            <a:r>
              <a:rPr lang="pt-BR" smtClean="0"/>
              <a:t>Fourth level</a:t>
            </a:r>
          </a:p>
          <a:p>
            <a:pPr lvl="4" eaLnBrk="1" latinLnBrk="0" hangingPunct="1"/>
            <a:r>
              <a:rPr lang="pt-BR" smtClean="0"/>
              <a:t>Fifth level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3EE81A4-869B-6F4A-9930-4DD797805050}" type="datetimeFigureOut">
              <a:rPr lang="en-US" smtClean="0"/>
              <a:t>5/18/2015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EC71FEC-40A7-E84A-B25B-04988F5AE048}" type="slidenum">
              <a:rPr lang="en-US" smtClean="0"/>
              <a:t>‹nº›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Click to edit Master text styles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pt-BR" smtClean="0"/>
              <a:t>Drag picture to placeholder or click icon to add</a:t>
            </a:r>
            <a:endParaRPr kumimoji="0" lang="en-US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3EE81A4-869B-6F4A-9930-4DD797805050}" type="datetimeFigureOut">
              <a:rPr lang="en-US" smtClean="0"/>
              <a:t>5/18/2015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EC71FEC-40A7-E84A-B25B-04988F5AE048}" type="slidenum">
              <a:rPr lang="en-US" smtClean="0"/>
              <a:t>‹nº›</a:t>
            </a:fld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Click to edit Master title style</a:t>
            </a:r>
            <a:endParaRPr kumimoji="0" lang="en-US"/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orma livre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Triângulo retângulo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Conector reto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Divisa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Divisa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rma livre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orma livre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Triângulo retângulo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Conector reto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Espaço Reservado para Título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0" name="Espaço Reservado para Texto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3EE81A4-869B-6F4A-9930-4DD797805050}" type="datetimeFigureOut">
              <a:rPr lang="en-US" smtClean="0"/>
              <a:t>5/18/2015</a:t>
            </a:fld>
            <a:endParaRPr lang="en-US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1EC71FEC-40A7-E84A-B25B-04988F5AE048}" type="slidenum">
              <a:rPr lang="en-US" smtClean="0"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pt.wikipedia.org/wiki/Pol%C3%ADgono" TargetMode="External"/><Relationship Id="rId2" Type="http://schemas.openxmlformats.org/officeDocument/2006/relationships/hyperlink" Target="http://pt.wikipedia.org/wiki/Geometria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4.jpg"/><Relationship Id="rId4" Type="http://schemas.openxmlformats.org/officeDocument/2006/relationships/hyperlink" Target="http://pt.wikipedia.org/wiki/Pol%C3%ADgono_regular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REVISÃO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 err="1" smtClean="0"/>
              <a:t>Variáveis</a:t>
            </a:r>
            <a:r>
              <a:rPr lang="en-US" dirty="0" smtClean="0"/>
              <a:t>, </a:t>
            </a:r>
            <a:r>
              <a:rPr lang="en-US" dirty="0" err="1" smtClean="0"/>
              <a:t>Tela</a:t>
            </a:r>
            <a:r>
              <a:rPr lang="en-US" dirty="0" smtClean="0"/>
              <a:t> LCD e </a:t>
            </a:r>
            <a:r>
              <a:rPr lang="en-US" dirty="0" err="1" smtClean="0"/>
              <a:t>motores</a:t>
            </a:r>
            <a:endParaRPr lang="en-US" dirty="0"/>
          </a:p>
        </p:txBody>
      </p:sp>
      <p:pic>
        <p:nvPicPr>
          <p:cNvPr id="4" name="Imagem 6" descr="ras-text+robot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396552" y="260648"/>
            <a:ext cx="3307110" cy="1224136"/>
          </a:xfrm>
          <a:prstGeom prst="rect">
            <a:avLst/>
          </a:prstGeom>
        </p:spPr>
      </p:pic>
      <p:pic>
        <p:nvPicPr>
          <p:cNvPr id="5" name="Imagem 7" descr="ras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020272" y="404664"/>
            <a:ext cx="1744193" cy="1152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492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dirty="0" smtClean="0"/>
              <a:t>#include &lt;</a:t>
            </a:r>
            <a:r>
              <a:rPr lang="en-US" dirty="0" err="1"/>
              <a:t>S</a:t>
            </a:r>
            <a:r>
              <a:rPr lang="en-US" dirty="0" err="1" smtClean="0"/>
              <a:t>parki.h</a:t>
            </a:r>
            <a:r>
              <a:rPr lang="en-US" dirty="0" smtClean="0"/>
              <a:t>&gt;</a:t>
            </a:r>
          </a:p>
          <a:p>
            <a:pPr marL="109728" indent="0">
              <a:buNone/>
            </a:pPr>
            <a:r>
              <a:rPr lang="en-US" dirty="0"/>
              <a:t>v</a:t>
            </a:r>
            <a:r>
              <a:rPr lang="en-US" dirty="0" smtClean="0"/>
              <a:t>oid setup () {</a:t>
            </a:r>
          </a:p>
          <a:p>
            <a:pPr marL="109728" indent="0">
              <a:buNone/>
            </a:pPr>
            <a:r>
              <a:rPr lang="en-US" dirty="0" smtClean="0"/>
              <a:t>//</a:t>
            </a:r>
            <a:r>
              <a:rPr lang="en-US" dirty="0" err="1" smtClean="0"/>
              <a:t>função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só</a:t>
            </a:r>
            <a:r>
              <a:rPr lang="en-US" dirty="0" smtClean="0"/>
              <a:t> </a:t>
            </a:r>
            <a:r>
              <a:rPr lang="en-US" dirty="0" err="1" smtClean="0"/>
              <a:t>será</a:t>
            </a:r>
            <a:r>
              <a:rPr lang="en-US" dirty="0" smtClean="0"/>
              <a:t> </a:t>
            </a:r>
            <a:r>
              <a:rPr lang="en-US" dirty="0" err="1" smtClean="0"/>
              <a:t>executada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única</a:t>
            </a:r>
            <a:r>
              <a:rPr lang="en-US" dirty="0" smtClean="0"/>
              <a:t> </a:t>
            </a:r>
            <a:r>
              <a:rPr lang="en-US" dirty="0" err="1" smtClean="0"/>
              <a:t>vez</a:t>
            </a:r>
            <a:r>
              <a:rPr lang="en-US" dirty="0" smtClean="0"/>
              <a:t>, </a:t>
            </a:r>
            <a:r>
              <a:rPr lang="en-US" dirty="0" err="1" smtClean="0"/>
              <a:t>ao</a:t>
            </a:r>
            <a:r>
              <a:rPr lang="en-US" dirty="0" smtClean="0"/>
              <a:t> </a:t>
            </a:r>
            <a:r>
              <a:rPr lang="en-US" dirty="0" err="1" smtClean="0"/>
              <a:t>começar</a:t>
            </a:r>
            <a:r>
              <a:rPr lang="en-US" dirty="0" smtClean="0"/>
              <a:t> o </a:t>
            </a:r>
            <a:r>
              <a:rPr lang="en-US" dirty="0" err="1" smtClean="0"/>
              <a:t>programa</a:t>
            </a:r>
            <a:endParaRPr lang="en-US" dirty="0"/>
          </a:p>
          <a:p>
            <a:pPr marL="109728" indent="0">
              <a:buNone/>
            </a:pPr>
            <a:r>
              <a:rPr lang="en-US" dirty="0" smtClean="0"/>
              <a:t>}</a:t>
            </a:r>
          </a:p>
          <a:p>
            <a:pPr marL="109728" indent="0">
              <a:buNone/>
            </a:pPr>
            <a:r>
              <a:rPr lang="en-US" dirty="0"/>
              <a:t>v</a:t>
            </a:r>
            <a:r>
              <a:rPr lang="en-US" dirty="0" smtClean="0"/>
              <a:t>oid loop(){</a:t>
            </a:r>
          </a:p>
          <a:p>
            <a:pPr marL="109728" indent="0">
              <a:buNone/>
            </a:pPr>
            <a:r>
              <a:rPr lang="en-US" dirty="0" smtClean="0"/>
              <a:t>//</a:t>
            </a:r>
            <a:r>
              <a:rPr lang="en-US" dirty="0" err="1" smtClean="0"/>
              <a:t>função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será</a:t>
            </a:r>
            <a:r>
              <a:rPr lang="en-US" dirty="0" smtClean="0"/>
              <a:t> </a:t>
            </a:r>
            <a:r>
              <a:rPr lang="en-US" dirty="0" err="1" smtClean="0"/>
              <a:t>executada</a:t>
            </a:r>
            <a:r>
              <a:rPr lang="en-US" dirty="0" smtClean="0"/>
              <a:t> </a:t>
            </a:r>
            <a:r>
              <a:rPr lang="en-US" dirty="0" err="1" smtClean="0"/>
              <a:t>várias</a:t>
            </a:r>
            <a:r>
              <a:rPr lang="en-US" dirty="0" smtClean="0"/>
              <a:t> </a:t>
            </a:r>
            <a:r>
              <a:rPr lang="en-US" dirty="0" err="1" smtClean="0"/>
              <a:t>vezes</a:t>
            </a:r>
            <a:r>
              <a:rPr lang="en-US" dirty="0" smtClean="0"/>
              <a:t>, </a:t>
            </a:r>
            <a:r>
              <a:rPr lang="en-US" dirty="0" err="1" smtClean="0"/>
              <a:t>após</a:t>
            </a:r>
            <a:r>
              <a:rPr lang="en-US" dirty="0" smtClean="0"/>
              <a:t> a void</a:t>
            </a:r>
          </a:p>
          <a:p>
            <a:pPr marL="109728" indent="0">
              <a:buNone/>
            </a:pPr>
            <a:r>
              <a:rPr lang="en-US" dirty="0"/>
              <a:t>}</a:t>
            </a:r>
          </a:p>
          <a:p>
            <a:pPr marL="109728" indent="0">
              <a:buNone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Estrutura</a:t>
            </a:r>
            <a:r>
              <a:rPr lang="en-US" dirty="0"/>
              <a:t> </a:t>
            </a:r>
            <a:r>
              <a:rPr lang="en-US" dirty="0" err="1" smtClean="0"/>
              <a:t>padrão</a:t>
            </a:r>
            <a:r>
              <a:rPr lang="en-US" dirty="0" smtClean="0"/>
              <a:t> dos </a:t>
            </a:r>
            <a:r>
              <a:rPr lang="en-US" dirty="0" err="1" smtClean="0"/>
              <a:t>programas</a:t>
            </a:r>
            <a:endParaRPr lang="en-US" dirty="0"/>
          </a:p>
        </p:txBody>
      </p:sp>
      <p:pic>
        <p:nvPicPr>
          <p:cNvPr id="4" name="Imagem 5" descr="ras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6121079"/>
            <a:ext cx="1115615" cy="736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390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   -&gt; </a:t>
            </a:r>
            <a:r>
              <a:rPr lang="en-US" dirty="0" err="1" smtClean="0"/>
              <a:t>números</a:t>
            </a:r>
            <a:r>
              <a:rPr lang="en-US" dirty="0" smtClean="0"/>
              <a:t> </a:t>
            </a:r>
            <a:r>
              <a:rPr lang="en-US" dirty="0" err="1" smtClean="0"/>
              <a:t>Naturais</a:t>
            </a:r>
            <a:endParaRPr lang="en-US" dirty="0" smtClean="0"/>
          </a:p>
          <a:p>
            <a:pPr marL="109728" indent="0">
              <a:buNone/>
            </a:pPr>
            <a:r>
              <a:rPr lang="en-US" dirty="0"/>
              <a:t>f</a:t>
            </a:r>
            <a:r>
              <a:rPr lang="en-US" dirty="0" smtClean="0"/>
              <a:t>loat -&gt; </a:t>
            </a:r>
            <a:r>
              <a:rPr lang="en-US" dirty="0" err="1" smtClean="0"/>
              <a:t>números</a:t>
            </a:r>
            <a:r>
              <a:rPr lang="en-US" dirty="0" smtClean="0"/>
              <a:t> </a:t>
            </a:r>
            <a:r>
              <a:rPr lang="en-US" dirty="0" err="1" smtClean="0"/>
              <a:t>Naturais</a:t>
            </a:r>
            <a:r>
              <a:rPr lang="en-US" dirty="0" smtClean="0"/>
              <a:t> 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decimais</a:t>
            </a:r>
            <a:endParaRPr lang="en-US" dirty="0" smtClean="0"/>
          </a:p>
          <a:p>
            <a:pPr marL="109728" indent="0">
              <a:buNone/>
            </a:pPr>
            <a:endParaRPr lang="en-US" dirty="0"/>
          </a:p>
          <a:p>
            <a:pPr marL="109728" indent="0">
              <a:buNone/>
            </a:pPr>
            <a:r>
              <a:rPr lang="en-US" dirty="0" err="1" smtClean="0"/>
              <a:t>Ainda</a:t>
            </a:r>
            <a:r>
              <a:rPr lang="en-US" dirty="0" smtClean="0"/>
              <a:t> </a:t>
            </a:r>
            <a:r>
              <a:rPr lang="en-US" dirty="0" err="1" smtClean="0"/>
              <a:t>temos</a:t>
            </a:r>
            <a:r>
              <a:rPr lang="en-US" dirty="0" smtClean="0"/>
              <a:t> </a:t>
            </a:r>
            <a:r>
              <a:rPr lang="en-US" dirty="0" err="1" smtClean="0"/>
              <a:t>diversos</a:t>
            </a:r>
            <a:r>
              <a:rPr lang="en-US" dirty="0" smtClean="0"/>
              <a:t> outros </a:t>
            </a:r>
            <a:r>
              <a:rPr lang="en-US" dirty="0" err="1" smtClean="0"/>
              <a:t>tipos</a:t>
            </a:r>
            <a:r>
              <a:rPr lang="en-US" dirty="0" smtClean="0"/>
              <a:t>, </a:t>
            </a:r>
            <a:r>
              <a:rPr lang="en-US" dirty="0" err="1" smtClean="0"/>
              <a:t>como</a:t>
            </a:r>
            <a:r>
              <a:rPr lang="en-US" dirty="0" smtClean="0"/>
              <a:t> char, long, byte…</a:t>
            </a:r>
          </a:p>
          <a:p>
            <a:pPr marL="109728" indent="0">
              <a:buNone/>
            </a:pPr>
            <a:r>
              <a:rPr lang="en-US" dirty="0" smtClean="0"/>
              <a:t>Para </a:t>
            </a:r>
            <a:r>
              <a:rPr lang="en-US" u="sng" dirty="0" err="1" smtClean="0"/>
              <a:t>declarar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váriavel</a:t>
            </a:r>
            <a:r>
              <a:rPr lang="en-US" dirty="0" smtClean="0"/>
              <a:t> </a:t>
            </a:r>
            <a:r>
              <a:rPr lang="en-US" dirty="0" err="1" smtClean="0"/>
              <a:t>basta</a:t>
            </a:r>
            <a:r>
              <a:rPr lang="en-US" dirty="0" smtClean="0"/>
              <a:t> </a:t>
            </a:r>
            <a:r>
              <a:rPr lang="en-US" dirty="0" err="1" smtClean="0"/>
              <a:t>fazer</a:t>
            </a:r>
            <a:r>
              <a:rPr lang="en-US" dirty="0" smtClean="0"/>
              <a:t>,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exempo</a:t>
            </a:r>
            <a:r>
              <a:rPr lang="en-US" dirty="0" smtClean="0"/>
              <a:t>:</a:t>
            </a:r>
          </a:p>
          <a:p>
            <a:pPr marL="109728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numero</a:t>
            </a:r>
            <a:r>
              <a:rPr lang="en-US" dirty="0" smtClean="0"/>
              <a:t> = 0;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Variáveis</a:t>
            </a:r>
            <a:endParaRPr lang="en-US" dirty="0"/>
          </a:p>
        </p:txBody>
      </p:sp>
      <p:pic>
        <p:nvPicPr>
          <p:cNvPr id="4" name="Imagem 5" descr="ras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6121079"/>
            <a:ext cx="1115615" cy="736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789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dirty="0" err="1" smtClean="0"/>
              <a:t>sparki.clearLCD</a:t>
            </a:r>
            <a:r>
              <a:rPr lang="en-US" dirty="0" smtClean="0"/>
              <a:t>();</a:t>
            </a:r>
          </a:p>
          <a:p>
            <a:pPr marL="109728" indent="0">
              <a:buNone/>
            </a:pPr>
            <a:r>
              <a:rPr lang="en-US" dirty="0" err="1" smtClean="0"/>
              <a:t>sparki.print</a:t>
            </a:r>
            <a:r>
              <a:rPr lang="en-US" dirty="0" smtClean="0"/>
              <a:t>(“</a:t>
            </a:r>
            <a:r>
              <a:rPr lang="en-US" dirty="0" err="1" smtClean="0"/>
              <a:t>oi</a:t>
            </a:r>
            <a:r>
              <a:rPr lang="en-US" dirty="0" smtClean="0"/>
              <a:t> </a:t>
            </a:r>
            <a:r>
              <a:rPr lang="en-US" dirty="0" err="1" smtClean="0"/>
              <a:t>galera</a:t>
            </a:r>
            <a:r>
              <a:rPr lang="en-US" dirty="0" smtClean="0"/>
              <a:t>”); 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sparki.print</a:t>
            </a:r>
            <a:r>
              <a:rPr lang="en-US" dirty="0" smtClean="0"/>
              <a:t>(a);</a:t>
            </a:r>
          </a:p>
          <a:p>
            <a:pPr marL="109728" indent="0">
              <a:buNone/>
            </a:pPr>
            <a:r>
              <a:rPr lang="en-US" dirty="0" err="1"/>
              <a:t>s</a:t>
            </a:r>
            <a:r>
              <a:rPr lang="en-US" dirty="0" err="1" smtClean="0"/>
              <a:t>parki.println</a:t>
            </a:r>
            <a:r>
              <a:rPr lang="en-US" dirty="0" smtClean="0"/>
              <a:t>(“</a:t>
            </a:r>
            <a:r>
              <a:rPr lang="en-US" dirty="0" err="1" smtClean="0"/>
              <a:t>oi</a:t>
            </a:r>
            <a:r>
              <a:rPr lang="en-US" dirty="0" smtClean="0"/>
              <a:t> </a:t>
            </a:r>
            <a:r>
              <a:rPr lang="en-US" dirty="0" err="1" smtClean="0"/>
              <a:t>galera</a:t>
            </a:r>
            <a:r>
              <a:rPr lang="en-US" dirty="0" smtClean="0"/>
              <a:t>”); 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sparki.println</a:t>
            </a:r>
            <a:r>
              <a:rPr lang="en-US" dirty="0" smtClean="0"/>
              <a:t>(a);</a:t>
            </a:r>
          </a:p>
          <a:p>
            <a:pPr marL="109728" indent="0">
              <a:buNone/>
            </a:pPr>
            <a:r>
              <a:rPr lang="en-US" dirty="0" err="1" smtClean="0"/>
              <a:t>sparki.updateLCD</a:t>
            </a:r>
            <a:r>
              <a:rPr lang="en-US" dirty="0" smtClean="0"/>
              <a:t>();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Comandos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tela</a:t>
            </a:r>
            <a:r>
              <a:rPr lang="en-US" dirty="0" smtClean="0"/>
              <a:t> LCD</a:t>
            </a:r>
            <a:endParaRPr lang="en-US" dirty="0"/>
          </a:p>
        </p:txBody>
      </p:sp>
      <p:pic>
        <p:nvPicPr>
          <p:cNvPr id="4" name="Imagem 5" descr="ras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6121079"/>
            <a:ext cx="1115615" cy="736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673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2"/>
              <a:buChar char="Ø"/>
            </a:pPr>
            <a:r>
              <a:rPr lang="en-US" dirty="0" err="1"/>
              <a:t>s</a:t>
            </a:r>
            <a:r>
              <a:rPr lang="en-US" dirty="0" err="1" smtClean="0"/>
              <a:t>parki.moveForward</a:t>
            </a:r>
            <a:r>
              <a:rPr lang="en-US" dirty="0" smtClean="0"/>
              <a:t>(); </a:t>
            </a:r>
            <a:r>
              <a:rPr lang="en-US" dirty="0" err="1" smtClean="0"/>
              <a:t>ou</a:t>
            </a:r>
            <a:endParaRPr lang="en-US" dirty="0" smtClean="0"/>
          </a:p>
          <a:p>
            <a:pPr>
              <a:buFont typeface="Wingdings" charset="2"/>
              <a:buChar char="Ø"/>
            </a:pPr>
            <a:r>
              <a:rPr lang="en-US" dirty="0" err="1" smtClean="0"/>
              <a:t>sparki.movefoward</a:t>
            </a:r>
            <a:r>
              <a:rPr lang="en-US" dirty="0" smtClean="0"/>
              <a:t>(</a:t>
            </a:r>
            <a:r>
              <a:rPr lang="en-US" dirty="0" err="1" smtClean="0"/>
              <a:t>distancia_em</a:t>
            </a:r>
            <a:r>
              <a:rPr lang="en-US" dirty="0" err="1" smtClean="0"/>
              <a:t>_cm</a:t>
            </a:r>
            <a:r>
              <a:rPr lang="en-US" dirty="0" smtClean="0"/>
              <a:t>);</a:t>
            </a:r>
            <a:endParaRPr lang="en-US" dirty="0" smtClean="0"/>
          </a:p>
          <a:p>
            <a:pPr>
              <a:buFont typeface="Wingdings" charset="2"/>
              <a:buChar char="Ø"/>
            </a:pPr>
            <a:r>
              <a:rPr lang="en-US" dirty="0" err="1"/>
              <a:t>s</a:t>
            </a:r>
            <a:r>
              <a:rPr lang="en-US" dirty="0" err="1" smtClean="0"/>
              <a:t>parki.moveBackward</a:t>
            </a:r>
            <a:r>
              <a:rPr lang="en-US" dirty="0" smtClean="0"/>
              <a:t>(); </a:t>
            </a:r>
            <a:r>
              <a:rPr lang="en-US" dirty="0" err="1" smtClean="0"/>
              <a:t>ou</a:t>
            </a:r>
            <a:endParaRPr lang="en-US" dirty="0" smtClean="0"/>
          </a:p>
          <a:p>
            <a:pPr>
              <a:buFont typeface="Wingdings" charset="2"/>
              <a:buChar char="Ø"/>
            </a:pPr>
            <a:r>
              <a:rPr lang="en-US" dirty="0" err="1" smtClean="0"/>
              <a:t>sparki.moveBackward</a:t>
            </a:r>
            <a:r>
              <a:rPr lang="en-US" dirty="0" smtClean="0"/>
              <a:t>(</a:t>
            </a:r>
            <a:r>
              <a:rPr lang="en-US" dirty="0" err="1" smtClean="0"/>
              <a:t>distancia_em_cm</a:t>
            </a:r>
            <a:r>
              <a:rPr lang="en-US" dirty="0" smtClean="0"/>
              <a:t>);</a:t>
            </a:r>
            <a:endParaRPr lang="en-US" dirty="0" smtClean="0"/>
          </a:p>
          <a:p>
            <a:pPr>
              <a:buFont typeface="Wingdings" charset="2"/>
              <a:buChar char="Ø"/>
            </a:pPr>
            <a:r>
              <a:rPr lang="en-US" dirty="0" err="1"/>
              <a:t>s</a:t>
            </a:r>
            <a:r>
              <a:rPr lang="en-US" dirty="0" err="1" smtClean="0"/>
              <a:t>parki.moveRight</a:t>
            </a:r>
            <a:r>
              <a:rPr lang="en-US" dirty="0" smtClean="0"/>
              <a:t>();</a:t>
            </a:r>
            <a:endParaRPr lang="en-US" dirty="0" smtClean="0"/>
          </a:p>
          <a:p>
            <a:pPr>
              <a:buFont typeface="Wingdings" charset="2"/>
              <a:buChar char="Ø"/>
            </a:pPr>
            <a:r>
              <a:rPr lang="en-US" dirty="0" err="1" smtClean="0"/>
              <a:t>sparki.moveRight</a:t>
            </a:r>
            <a:r>
              <a:rPr lang="en-US" dirty="0" smtClean="0"/>
              <a:t>(</a:t>
            </a:r>
            <a:r>
              <a:rPr lang="en-US" dirty="0" err="1" smtClean="0"/>
              <a:t>Angulo_em_graus</a:t>
            </a:r>
            <a:r>
              <a:rPr lang="en-US" dirty="0" smtClean="0"/>
              <a:t>);</a:t>
            </a:r>
            <a:endParaRPr lang="en-US" dirty="0" smtClean="0"/>
          </a:p>
          <a:p>
            <a:pPr>
              <a:buFont typeface="Wingdings" charset="2"/>
              <a:buChar char="Ø"/>
            </a:pPr>
            <a:r>
              <a:rPr lang="en-US" dirty="0" err="1"/>
              <a:t>s</a:t>
            </a:r>
            <a:r>
              <a:rPr lang="en-US" dirty="0" err="1" smtClean="0"/>
              <a:t>parki.moveLeft</a:t>
            </a:r>
            <a:r>
              <a:rPr lang="en-US" dirty="0" smtClean="0"/>
              <a:t>(); </a:t>
            </a:r>
            <a:r>
              <a:rPr lang="en-US" dirty="0" err="1" smtClean="0"/>
              <a:t>ou</a:t>
            </a:r>
            <a:endParaRPr lang="en-US" dirty="0" smtClean="0"/>
          </a:p>
          <a:p>
            <a:pPr>
              <a:buFont typeface="Wingdings" charset="2"/>
              <a:buChar char="Ø"/>
            </a:pPr>
            <a:r>
              <a:rPr lang="en-US" dirty="0" err="1" smtClean="0"/>
              <a:t>sparki.moveLeft</a:t>
            </a:r>
            <a:r>
              <a:rPr lang="en-US" dirty="0" smtClean="0"/>
              <a:t>(</a:t>
            </a:r>
            <a:r>
              <a:rPr lang="en-US" dirty="0" err="1" smtClean="0"/>
              <a:t>Angulo_em_graus</a:t>
            </a:r>
            <a:r>
              <a:rPr lang="en-US" dirty="0" smtClean="0"/>
              <a:t>);</a:t>
            </a:r>
            <a:endParaRPr lang="en-US" dirty="0" smtClean="0"/>
          </a:p>
          <a:p>
            <a:pPr>
              <a:buFont typeface="Wingdings" charset="2"/>
              <a:buChar char="Ø"/>
            </a:pPr>
            <a:r>
              <a:rPr lang="en-US" dirty="0" err="1"/>
              <a:t>s</a:t>
            </a:r>
            <a:r>
              <a:rPr lang="en-US" dirty="0" err="1" smtClean="0"/>
              <a:t>parki.moveStop</a:t>
            </a:r>
            <a:r>
              <a:rPr lang="en-US" dirty="0" smtClean="0"/>
              <a:t>();</a:t>
            </a:r>
            <a:endParaRPr lang="en-US" dirty="0" smtClean="0"/>
          </a:p>
          <a:p>
            <a:pPr marL="109728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Comandos</a:t>
            </a:r>
            <a:r>
              <a:rPr lang="en-US" dirty="0" smtClean="0"/>
              <a:t> </a:t>
            </a:r>
            <a:r>
              <a:rPr lang="en-US" dirty="0" smtClean="0"/>
              <a:t>para </a:t>
            </a:r>
            <a:r>
              <a:rPr lang="en-US" dirty="0" err="1"/>
              <a:t>m</a:t>
            </a:r>
            <a:r>
              <a:rPr lang="en-US" dirty="0" err="1" smtClean="0"/>
              <a:t>otores</a:t>
            </a:r>
            <a:endParaRPr lang="en-US" dirty="0"/>
          </a:p>
        </p:txBody>
      </p:sp>
      <p:pic>
        <p:nvPicPr>
          <p:cNvPr id="4" name="Imagem 5" descr="ras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6121079"/>
            <a:ext cx="1115615" cy="736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1684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</a:t>
            </a:r>
            <a:r>
              <a:rPr lang="en-US" dirty="0" err="1" smtClean="0"/>
              <a:t>parki.motorRotate</a:t>
            </a:r>
            <a:r>
              <a:rPr lang="en-US" dirty="0" smtClean="0"/>
              <a:t>(motor, </a:t>
            </a:r>
            <a:r>
              <a:rPr lang="en-US" dirty="0" err="1" smtClean="0"/>
              <a:t>direcao</a:t>
            </a:r>
            <a:r>
              <a:rPr lang="en-US" dirty="0" smtClean="0"/>
              <a:t>, </a:t>
            </a:r>
            <a:r>
              <a:rPr lang="en-US" dirty="0" err="1" smtClean="0"/>
              <a:t>velocidade</a:t>
            </a:r>
            <a:r>
              <a:rPr lang="en-US" dirty="0" smtClean="0"/>
              <a:t>, </a:t>
            </a:r>
            <a:r>
              <a:rPr lang="en-US" dirty="0" err="1" smtClean="0"/>
              <a:t>velocidade</a:t>
            </a:r>
            <a:r>
              <a:rPr lang="en-US" dirty="0" smtClean="0"/>
              <a:t>);</a:t>
            </a:r>
            <a:endParaRPr lang="en-US" dirty="0" smtClean="0"/>
          </a:p>
          <a:p>
            <a:r>
              <a:rPr lang="en-US" dirty="0" err="1"/>
              <a:t>s</a:t>
            </a:r>
            <a:r>
              <a:rPr lang="en-US" dirty="0" err="1" smtClean="0"/>
              <a:t>parki.motorStop</a:t>
            </a:r>
            <a:r>
              <a:rPr lang="en-US" dirty="0" smtClean="0"/>
              <a:t>(motor</a:t>
            </a:r>
            <a:r>
              <a:rPr lang="en-US" dirty="0" smtClean="0"/>
              <a:t>);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m</a:t>
            </a:r>
            <a:r>
              <a:rPr lang="en-US" dirty="0" smtClean="0"/>
              <a:t>otor = MOTOR_LEFT OU MOTOR_RIGHT</a:t>
            </a:r>
          </a:p>
          <a:p>
            <a:r>
              <a:rPr lang="en-US" dirty="0" err="1"/>
              <a:t>d</a:t>
            </a:r>
            <a:r>
              <a:rPr lang="en-US" dirty="0" err="1" smtClean="0"/>
              <a:t>ireção</a:t>
            </a:r>
            <a:r>
              <a:rPr lang="en-US" dirty="0" smtClean="0"/>
              <a:t> = D </a:t>
            </a:r>
            <a:r>
              <a:rPr lang="pt-BR" dirty="0"/>
              <a:t>= DIR_CW (sentido horário) ou DIR_CCW (sentido anti-horário)</a:t>
            </a:r>
          </a:p>
          <a:p>
            <a:r>
              <a:rPr lang="pt-BR" dirty="0" smtClean="0"/>
              <a:t>velocidade </a:t>
            </a:r>
            <a:r>
              <a:rPr lang="pt-BR" dirty="0"/>
              <a:t>= porcentagem que indica a velocidade de rotação (de 0 até 100)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Comandos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motores</a:t>
            </a:r>
            <a:endParaRPr lang="en-US" dirty="0"/>
          </a:p>
        </p:txBody>
      </p:sp>
      <p:pic>
        <p:nvPicPr>
          <p:cNvPr id="4" name="Imagem 5" descr="ras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6121079"/>
            <a:ext cx="1115615" cy="736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9726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Em geometria</a:t>
            </a:r>
            <a:r>
              <a:rPr lang="en-US" dirty="0">
                <a:hlinkClick r:id="rId2"/>
              </a:rPr>
              <a:t>, pentágono é um </a:t>
            </a:r>
            <a:r>
              <a:rPr lang="en-US" dirty="0">
                <a:hlinkClick r:id="rId3"/>
              </a:rPr>
              <a:t>polígono com cinco lados. A soma dos ângulos internos do pentágono é 540º, ou seja, num pentágono </a:t>
            </a:r>
            <a:r>
              <a:rPr lang="en-US" dirty="0">
                <a:hlinkClick r:id="rId4"/>
              </a:rPr>
              <a:t>regular cada ângulo interno tem a medida de </a:t>
            </a:r>
            <a:r>
              <a:rPr lang="en-US" dirty="0" smtClean="0">
                <a:hlinkClick r:id="rId4"/>
              </a:rPr>
              <a:t>108º</a:t>
            </a:r>
            <a:r>
              <a:rPr lang="en-US" dirty="0" smtClean="0"/>
              <a:t>.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Desafio</a:t>
            </a:r>
            <a:r>
              <a:rPr lang="en-US" dirty="0" smtClean="0"/>
              <a:t>: </a:t>
            </a:r>
            <a:r>
              <a:rPr lang="en-US" dirty="0" err="1" smtClean="0"/>
              <a:t>Sparki</a:t>
            </a:r>
            <a:r>
              <a:rPr lang="en-US" dirty="0" smtClean="0"/>
              <a:t> </a:t>
            </a:r>
            <a:r>
              <a:rPr lang="en-US" dirty="0" err="1" smtClean="0"/>
              <a:t>desenhar</a:t>
            </a:r>
            <a:r>
              <a:rPr lang="en-US" dirty="0" smtClean="0"/>
              <a:t> um </a:t>
            </a:r>
            <a:r>
              <a:rPr lang="en-US" dirty="0" err="1" smtClean="0"/>
              <a:t>pentágono</a:t>
            </a:r>
            <a:r>
              <a:rPr lang="en-US" dirty="0" smtClean="0"/>
              <a:t> regular!</a:t>
            </a:r>
            <a:endParaRPr lang="en-US" dirty="0"/>
          </a:p>
        </p:txBody>
      </p:sp>
      <p:pic>
        <p:nvPicPr>
          <p:cNvPr id="4" name="Picture 3" descr="figura2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4686" y="3296433"/>
            <a:ext cx="4074738" cy="2994148"/>
          </a:xfrm>
          <a:prstGeom prst="rect">
            <a:avLst/>
          </a:prstGeom>
        </p:spPr>
      </p:pic>
      <p:pic>
        <p:nvPicPr>
          <p:cNvPr id="5" name="Imagem 5" descr="ras-logo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0" y="6121079"/>
            <a:ext cx="1115615" cy="736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176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duBot">
  <a:themeElements>
    <a:clrScheme name="Concurso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so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urso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EduBot.thmx</Template>
  <TotalTime>39</TotalTime>
  <Words>229</Words>
  <Application>Microsoft Office PowerPoint</Application>
  <PresentationFormat>Apresentação na tela (4:3)</PresentationFormat>
  <Paragraphs>41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3" baseType="lpstr">
      <vt:lpstr>Lucida Sans Unicode</vt:lpstr>
      <vt:lpstr>Verdana</vt:lpstr>
      <vt:lpstr>Wingdings</vt:lpstr>
      <vt:lpstr>Wingdings 2</vt:lpstr>
      <vt:lpstr>Wingdings 3</vt:lpstr>
      <vt:lpstr>EduBot</vt:lpstr>
      <vt:lpstr>REVISÃO</vt:lpstr>
      <vt:lpstr>Estrutura padrão dos programas</vt:lpstr>
      <vt:lpstr>Variáveis</vt:lpstr>
      <vt:lpstr>Comandos para tela LCD</vt:lpstr>
      <vt:lpstr>Comandos para motores</vt:lpstr>
      <vt:lpstr>Comandos para motores</vt:lpstr>
      <vt:lpstr>Desafio: Sparki desenhar um pentágono regular!</vt:lpstr>
    </vt:vector>
  </TitlesOfParts>
  <Company>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REVISÃO</dc:title>
  <dc:creator>Roberval r</dc:creator>
  <cp:lastModifiedBy>Izabella Gomes</cp:lastModifiedBy>
  <cp:revision>6</cp:revision>
  <dcterms:created xsi:type="dcterms:W3CDTF">2014-09-16T23:04:21Z</dcterms:created>
  <dcterms:modified xsi:type="dcterms:W3CDTF">2015-05-18T17:54:51Z</dcterms:modified>
</cp:coreProperties>
</file>