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7" r:id="rId4"/>
    <p:sldId id="266" r:id="rId5"/>
    <p:sldId id="270" r:id="rId6"/>
    <p:sldId id="271" r:id="rId7"/>
    <p:sldId id="273" r:id="rId8"/>
    <p:sldId id="274" r:id="rId9"/>
    <p:sldId id="265" r:id="rId10"/>
    <p:sldId id="258" r:id="rId11"/>
    <p:sldId id="259" r:id="rId12"/>
    <p:sldId id="257" r:id="rId13"/>
    <p:sldId id="261" r:id="rId14"/>
    <p:sldId id="262" r:id="rId15"/>
    <p:sldId id="263" r:id="rId16"/>
    <p:sldId id="26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05D3F299-7C19-FC40-B22C-2ED5FF0D4BF7}" type="datetimeFigureOut">
              <a:rPr lang="en-US" smtClean="0"/>
              <a:pPr/>
              <a:t>18/05/15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D3D4A142-8BED-6A4B-B758-399CAA0927C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4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Filosoficamente, sempre haver</a:t>
            </a:r>
            <a:r>
              <a:rPr lang="pt-BR" dirty="0" smtClean="0"/>
              <a:t>á um obstáculo a frente, o</a:t>
            </a:r>
            <a:r>
              <a:rPr lang="pt-BR" baseline="0" dirty="0" smtClean="0"/>
              <a:t> que importa é o quão longe ele está. Precisamos definir sempre a distância pois o robô não discerne entre "perto" e "longe", quem faz isso somos </a:t>
            </a:r>
            <a:r>
              <a:rPr lang="pt-BR" baseline="0" smtClean="0"/>
              <a:t>nós programadores.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38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90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dentro da condição pode ser (a==</a:t>
            </a:r>
            <a:r>
              <a:rPr lang="pt-BR" dirty="0" err="1" smtClean="0"/>
              <a:t>b</a:t>
            </a:r>
            <a:r>
              <a:rPr lang="pt-BR" dirty="0" smtClean="0"/>
              <a:t>) ou (3==3);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66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Adicionar caixa</a:t>
            </a:r>
            <a:r>
              <a:rPr lang="pt-BR" baseline="0" dirty="0" smtClean="0"/>
              <a:t> de dialogo "esses são os botões", "e esses são os valores por trás de cada um".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0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 imagem de um controle sendo clicado e um sinal infravermelho sendo enviado.</a:t>
            </a:r>
          </a:p>
          <a:p>
            <a:r>
              <a:rPr lang="pt-BR" dirty="0" smtClean="0"/>
              <a:t>Antigamente,</a:t>
            </a:r>
            <a:r>
              <a:rPr lang="pt-BR" baseline="0" dirty="0" smtClean="0"/>
              <a:t> o controle remoto emitia ondas sonares e não ondas </a:t>
            </a:r>
            <a:r>
              <a:rPr lang="pt-BR" baseline="0" dirty="0" err="1" smtClean="0"/>
              <a:t>eletricas</a:t>
            </a:r>
            <a:r>
              <a:rPr lang="pt-BR" baseline="0" dirty="0" smtClean="0"/>
              <a:t> na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do infravermelho, isso mudou, por que? Veremos.</a:t>
            </a:r>
          </a:p>
          <a:p>
            <a:r>
              <a:rPr lang="pt-BR" baseline="0" dirty="0" smtClean="0"/>
              <a:t>Onde esta a onda infra vermelha no espectro da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? Falar sobre o fato do infravermelho estar associado ao corpo de seres vivos, emitimos muitas ondas infra vermelhas na "forma" de calor. </a:t>
            </a:r>
            <a:r>
              <a:rPr lang="pt-BR" baseline="0" dirty="0" err="1" smtClean="0"/>
              <a:t>Lampadas</a:t>
            </a:r>
            <a:r>
              <a:rPr lang="pt-BR" baseline="0" dirty="0" smtClean="0"/>
              <a:t> antigas emitiam muito mais energia na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do infra vermelho do que no espectro </a:t>
            </a:r>
            <a:r>
              <a:rPr lang="pt-BR" baseline="0" dirty="0" err="1" smtClean="0"/>
              <a:t>visivel</a:t>
            </a:r>
            <a:r>
              <a:rPr lang="pt-BR" baseline="0" dirty="0" smtClean="0"/>
              <a:t>, ou seja, as pessoas antigamente pagavam muito pela luz que não utilizavam, que era perdida na forma de calor.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51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Adicionar</a:t>
            </a:r>
            <a:r>
              <a:rPr lang="pt-BR" baseline="0" dirty="0" smtClean="0"/>
              <a:t> caixa de dialogo "esse é o sensor que entende qual a tecla você clicou".</a:t>
            </a:r>
          </a:p>
          <a:p>
            <a:r>
              <a:rPr lang="pt-BR" baseline="0" dirty="0" smtClean="0"/>
              <a:t>Se você clicou na setinha para cima, esse sensor vai entender um numero igual a 70. Ok, mas como usar o sensor no programa?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35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Antigamente,</a:t>
            </a:r>
            <a:r>
              <a:rPr lang="pt-BR" baseline="0" dirty="0" smtClean="0"/>
              <a:t> o controle remoto emitia ondas sonares e não ondas </a:t>
            </a:r>
            <a:r>
              <a:rPr lang="pt-BR" baseline="0" dirty="0" err="1" smtClean="0"/>
              <a:t>eletricas</a:t>
            </a:r>
            <a:r>
              <a:rPr lang="pt-BR" baseline="0" dirty="0" smtClean="0"/>
              <a:t> na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do infravermelho, isso mudou, por que? </a:t>
            </a:r>
            <a:r>
              <a:rPr lang="pt-BR" baseline="0" dirty="0" smtClean="0"/>
              <a:t>Por causa da </a:t>
            </a:r>
            <a:r>
              <a:rPr lang="pt-BR" baseline="0" dirty="0" err="1" smtClean="0"/>
              <a:t>interferencia</a:t>
            </a:r>
            <a:endParaRPr lang="pt-BR" baseline="0" dirty="0" smtClean="0"/>
          </a:p>
          <a:p>
            <a:r>
              <a:rPr lang="pt-BR" baseline="0" dirty="0" smtClean="0"/>
              <a:t>Onde esta a onda infra vermelha no espectro da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? Falar sobre o fato do infravermelho estar associado ao calor emitido pelo corpo de seres vivos. </a:t>
            </a:r>
            <a:r>
              <a:rPr lang="pt-BR" baseline="0" dirty="0" err="1" smtClean="0"/>
              <a:t>Lampadas</a:t>
            </a:r>
            <a:r>
              <a:rPr lang="pt-BR" baseline="0" dirty="0" smtClean="0"/>
              <a:t> antigas emitiam muito mais energia na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do infra vermelho do que na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do espectro </a:t>
            </a:r>
            <a:r>
              <a:rPr lang="pt-BR" baseline="0" dirty="0" err="1" smtClean="0"/>
              <a:t>visivel</a:t>
            </a:r>
            <a:r>
              <a:rPr lang="pt-BR" baseline="0" dirty="0" smtClean="0"/>
              <a:t>, ou seja, as pessoas antigamente pagavam muito pela luz que não utilizavam, que era perdida na forma de calor.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06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Lembrando: ondas sonoras são muito mais facilmente absorvidas pelas paredes e </a:t>
            </a:r>
            <a:r>
              <a:rPr lang="pt-BR" dirty="0" err="1" smtClean="0"/>
              <a:t>etc</a:t>
            </a:r>
            <a:r>
              <a:rPr lang="pt-BR" dirty="0" smtClean="0"/>
              <a:t> do que</a:t>
            </a:r>
            <a:r>
              <a:rPr lang="pt-BR" baseline="0" dirty="0" smtClean="0"/>
              <a:t> ondas no espectro do infravermelho.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03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escrever </a:t>
            </a:r>
            <a:r>
              <a:rPr lang="pt-BR" baseline="0" dirty="0" err="1" smtClean="0"/>
              <a:t>sparki.readIR</a:t>
            </a:r>
            <a:r>
              <a:rPr lang="pt-BR" baseline="0" dirty="0" smtClean="0"/>
              <a:t>();  significa escrever um n</a:t>
            </a:r>
            <a:r>
              <a:rPr lang="pt-BR" baseline="0" dirty="0" smtClean="0"/>
              <a:t>úmero!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A142-8BED-6A4B-B758-399CAA0927CC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4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0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4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44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2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3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A7FD-AE4D-1C4A-85B0-21407B1D47F6}" type="datetimeFigureOut">
              <a:rPr lang="en-US" smtClean="0"/>
              <a:t>18/05/15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6B6-C9DB-3341-9DDA-A774B2B159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fld id="{10EDA7FD-AE4D-1C4A-85B0-21407B1D47F6}" type="datetimeFigureOut">
              <a:rPr lang="en-US" smtClean="0"/>
              <a:pPr/>
              <a:t>18/05/15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/>
              </a:defRPr>
            </a:lvl1pPr>
          </a:lstStyle>
          <a:p>
            <a:fld id="{392C56B6-C9DB-3341-9DDA-A774B2B15975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9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Controle remoto e IF/ELSE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cs typeface="Verdana"/>
              </a:rPr>
              <a:t>O controle remoto</a:t>
            </a:r>
            <a:endParaRPr lang="pt-BR" sz="4000" dirty="0"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4" name="Picture 3" descr="Captura de Tela 2015-05-09 às 11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12" y="2316163"/>
            <a:ext cx="3822700" cy="3810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5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 controle remoto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O controle remoto envia ondas na faixa do infravermelho, que são recebidas posteriormente por um sensor.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 smtClean="0"/>
              <a:t>Antigamente, essas ondas eram sonoras, mas por sofrer com muita interferência do ambiente, acabaram sendo substituídas.</a:t>
            </a:r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O sensor infravermelho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5" name="Picture 4" descr="Captura de Tela 2014-09-23 às 09.36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8" y="2605492"/>
            <a:ext cx="4196443" cy="264976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-119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6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 infravermelho</a:t>
            </a:r>
            <a:endParaRPr lang="pt-BR" sz="4000" dirty="0"/>
          </a:p>
        </p:txBody>
      </p:sp>
      <p:pic>
        <p:nvPicPr>
          <p:cNvPr id="4" name="Content Placeholder 3" descr="ondas5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4" b="4634"/>
          <a:stretch>
            <a:fillRect/>
          </a:stretch>
        </p:blipFill>
        <p:spPr>
          <a:xfrm>
            <a:off x="457200" y="1558729"/>
            <a:ext cx="8229600" cy="4525963"/>
          </a:xfr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Como funciona?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Ao clicarmos em uma tecla, o controle remoto envia um sinal infravermelho que é traduzido pelo sensor. O sinal tem o seguinte formato:</a:t>
            </a:r>
          </a:p>
        </p:txBody>
      </p:sp>
      <p:pic>
        <p:nvPicPr>
          <p:cNvPr id="4" name="Picture 3" descr="Captura de Tela 2015-05-10 às 10.19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6" y="3760096"/>
            <a:ext cx="7251700" cy="2235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Código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Sensor infravermelho:</a:t>
            </a:r>
          </a:p>
          <a:p>
            <a:endParaRPr lang="pt-BR" sz="2800" dirty="0" smtClean="0"/>
          </a:p>
          <a:p>
            <a:pPr lvl="1"/>
            <a:r>
              <a:rPr lang="pt-BR" dirty="0" smtClean="0"/>
              <a:t> </a:t>
            </a:r>
            <a:r>
              <a:rPr lang="pt-BR" sz="2400" dirty="0" err="1" smtClean="0"/>
              <a:t>sparki.readIR</a:t>
            </a:r>
            <a:r>
              <a:rPr lang="pt-BR" sz="2400" dirty="0" smtClean="0"/>
              <a:t>();</a:t>
            </a:r>
          </a:p>
          <a:p>
            <a:pPr lvl="1"/>
            <a:endParaRPr lang="pt-BR" dirty="0" smtClean="0"/>
          </a:p>
          <a:p>
            <a:pPr marL="514350" indent="-457200" algn="just"/>
            <a:r>
              <a:rPr lang="pt-BR" sz="2800" dirty="0" smtClean="0"/>
              <a:t>Ao usa-lo, o compilador irá substituí-lo por um número equivalente ao botão que está sendo pressionado do controle remoto.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if</a:t>
            </a:r>
            <a:r>
              <a:rPr lang="pt-BR" sz="4000" dirty="0" smtClean="0"/>
              <a:t>/</a:t>
            </a:r>
            <a:r>
              <a:rPr lang="pt-BR" sz="4000" dirty="0" err="1" smtClean="0"/>
              <a:t>else</a:t>
            </a:r>
            <a:r>
              <a:rPr lang="pt-BR" sz="4000" dirty="0" smtClean="0"/>
              <a:t> + Sensor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P2_Aula_4</a:t>
            </a:r>
          </a:p>
          <a:p>
            <a:r>
              <a:rPr lang="pt-BR" dirty="0" smtClean="0"/>
              <a:t>P3_Aula_4</a:t>
            </a:r>
          </a:p>
          <a:p>
            <a:r>
              <a:rPr lang="pt-BR" dirty="0" smtClean="0"/>
              <a:t>P4_Aula_4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Próxima aula..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Desviando de obstáculos!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if</a:t>
            </a:r>
            <a:r>
              <a:rPr lang="pt-BR" sz="4000" dirty="0" smtClean="0"/>
              <a:t>/</a:t>
            </a:r>
            <a:r>
              <a:rPr lang="pt-BR" sz="4000" dirty="0" err="1" smtClean="0"/>
              <a:t>else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Exercício: escreva um algoritmo que faça o robô andar reto até encontrar um obstáculo. Ao encontra-lo, pare o robô.</a:t>
            </a:r>
            <a:endParaRPr lang="pt-BR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if</a:t>
            </a:r>
            <a:r>
              <a:rPr lang="pt-BR" sz="4000" dirty="0" smtClean="0"/>
              <a:t>/</a:t>
            </a:r>
            <a:r>
              <a:rPr lang="pt-BR" sz="4000" dirty="0" err="1" smtClean="0"/>
              <a:t>else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Algoritmo NÃO BATER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SE (existir um obstáculo a 5 cm)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{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		parar;</a:t>
            </a:r>
          </a:p>
          <a:p>
            <a:pPr marL="0" indent="0">
              <a:buNone/>
            </a:pPr>
            <a:r>
              <a:rPr lang="pt-BR" sz="2800" dirty="0" smtClean="0"/>
              <a:t>	}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SE NÃO ()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{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		andar para frente;</a:t>
            </a:r>
          </a:p>
          <a:p>
            <a:pPr marL="0" indent="0">
              <a:buNone/>
            </a:pPr>
            <a:r>
              <a:rPr lang="pt-BR" sz="2800" dirty="0" smtClean="0"/>
              <a:t>	}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if</a:t>
            </a:r>
            <a:r>
              <a:rPr lang="pt-BR" sz="4000" dirty="0" smtClean="0"/>
              <a:t>/</a:t>
            </a:r>
            <a:r>
              <a:rPr lang="pt-BR" sz="4000" dirty="0" err="1" smtClean="0"/>
              <a:t>else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Portanto, é uma estrutura de programa chamada "estrutura condicional".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É extremamente necessária na robótica pois nos permite usar os sensores!</a:t>
            </a:r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2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Como usar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/>
            <a:r>
              <a:rPr lang="en-US" sz="2800" dirty="0" smtClean="0"/>
              <a:t>As </a:t>
            </a:r>
            <a:r>
              <a:rPr lang="en-US" sz="2800" dirty="0" err="1" smtClean="0"/>
              <a:t>condições</a:t>
            </a:r>
            <a:r>
              <a:rPr lang="en-US" sz="2800" dirty="0" smtClean="0"/>
              <a:t> </a:t>
            </a:r>
            <a:r>
              <a:rPr lang="en-US" sz="2800" dirty="0" err="1" smtClean="0"/>
              <a:t>ocorrem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comparação</a:t>
            </a:r>
            <a:r>
              <a:rPr lang="en-US" sz="2800" dirty="0" smtClean="0"/>
              <a:t> entre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guardados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duas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entre </a:t>
            </a:r>
            <a:r>
              <a:rPr lang="en-US" sz="2800" dirty="0" err="1" smtClean="0"/>
              <a:t>dois</a:t>
            </a:r>
            <a:r>
              <a:rPr lang="en-US" sz="2800" dirty="0" smtClean="0"/>
              <a:t> </a:t>
            </a:r>
            <a:r>
              <a:rPr lang="en-US" sz="2800" dirty="0" err="1" smtClean="0"/>
              <a:t>números</a:t>
            </a:r>
            <a:r>
              <a:rPr lang="en-US" sz="2800" dirty="0" smtClean="0"/>
              <a:t>.</a:t>
            </a:r>
          </a:p>
          <a:p>
            <a:pPr marL="509778" lvl="1" indent="0">
              <a:buNone/>
            </a:pPr>
            <a:r>
              <a:rPr lang="en-US" dirty="0" smtClean="0"/>
              <a:t>         if (</a:t>
            </a:r>
            <a:r>
              <a:rPr lang="en-US" dirty="0" err="1" smtClean="0"/>
              <a:t>condição</a:t>
            </a:r>
            <a:r>
              <a:rPr lang="en-US" dirty="0" smtClean="0"/>
              <a:t>)</a:t>
            </a:r>
          </a:p>
          <a:p>
            <a:pPr marL="509778" lvl="1" indent="0">
              <a:buNone/>
            </a:pPr>
            <a:r>
              <a:rPr lang="en-US" dirty="0" smtClean="0"/>
              <a:t>	     {</a:t>
            </a:r>
          </a:p>
          <a:p>
            <a:pPr marL="509778" lvl="1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comandos</a:t>
            </a:r>
            <a:r>
              <a:rPr lang="en-US" dirty="0" smtClean="0"/>
              <a:t>;</a:t>
            </a:r>
          </a:p>
          <a:p>
            <a:pPr marL="509778" lvl="1" indent="0">
              <a:buNone/>
            </a:pPr>
            <a:r>
              <a:rPr lang="en-US" dirty="0" smtClean="0"/>
              <a:t>	     }</a:t>
            </a:r>
          </a:p>
          <a:p>
            <a:pPr algn="just"/>
            <a:r>
              <a:rPr lang="en-US" sz="2800" dirty="0" smtClean="0"/>
              <a:t>O if </a:t>
            </a:r>
            <a:r>
              <a:rPr lang="en-US" sz="2800" dirty="0" err="1" smtClean="0"/>
              <a:t>só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</a:t>
            </a:r>
            <a:r>
              <a:rPr lang="en-US" sz="2800" dirty="0" err="1" smtClean="0"/>
              <a:t>executado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</a:t>
            </a:r>
            <a:r>
              <a:rPr lang="en-US" sz="2800" dirty="0" err="1" smtClean="0"/>
              <a:t>robô</a:t>
            </a:r>
            <a:r>
              <a:rPr lang="en-US" sz="2800" dirty="0" smtClean="0"/>
              <a:t> se a </a:t>
            </a:r>
            <a:r>
              <a:rPr lang="en-US" sz="2800" dirty="0" err="1" smtClean="0"/>
              <a:t>condição</a:t>
            </a:r>
            <a:r>
              <a:rPr lang="en-US" sz="2800" dirty="0" smtClean="0"/>
              <a:t> for </a:t>
            </a:r>
            <a:r>
              <a:rPr lang="en-US" sz="2800" dirty="0" err="1" smtClean="0"/>
              <a:t>verdadeira</a:t>
            </a:r>
            <a:r>
              <a:rPr lang="en-US" sz="2800" dirty="0" smtClean="0"/>
              <a:t>! </a:t>
            </a:r>
          </a:p>
          <a:p>
            <a:pPr marL="109728" indent="0">
              <a:buNone/>
            </a:pPr>
            <a:endParaRPr lang="en-US" sz="2800" dirty="0" smtClean="0"/>
          </a:p>
          <a:p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Comparações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indent="-457200"/>
            <a:r>
              <a:rPr lang="en-US" sz="2800" dirty="0" smtClean="0"/>
              <a:t>==  (</a:t>
            </a:r>
            <a:r>
              <a:rPr lang="en-US" sz="2800" dirty="0" err="1" smtClean="0"/>
              <a:t>igual</a:t>
            </a:r>
            <a:r>
              <a:rPr lang="en-US" sz="2800" dirty="0" smtClean="0"/>
              <a:t> a)</a:t>
            </a:r>
          </a:p>
          <a:p>
            <a:pPr marL="566928" indent="-457200"/>
            <a:r>
              <a:rPr lang="en-US" sz="2800" dirty="0" smtClean="0"/>
              <a:t>!=   (</a:t>
            </a:r>
            <a:r>
              <a:rPr lang="en-US" sz="2800" dirty="0" err="1" smtClean="0"/>
              <a:t>diferente</a:t>
            </a:r>
            <a:r>
              <a:rPr lang="en-US" sz="2800" dirty="0" smtClean="0"/>
              <a:t> a)</a:t>
            </a:r>
          </a:p>
          <a:p>
            <a:pPr marL="566928" indent="-457200"/>
            <a:r>
              <a:rPr lang="en-US" sz="2800" dirty="0" smtClean="0"/>
              <a:t> &lt;   (</a:t>
            </a: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)</a:t>
            </a:r>
          </a:p>
          <a:p>
            <a:pPr marL="566928" indent="-457200"/>
            <a:r>
              <a:rPr lang="en-US" sz="2800" dirty="0" smtClean="0"/>
              <a:t> &gt;   (</a:t>
            </a:r>
            <a:r>
              <a:rPr lang="en-US" sz="2800" dirty="0" err="1" smtClean="0"/>
              <a:t>maior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)</a:t>
            </a:r>
          </a:p>
          <a:p>
            <a:pPr marL="566928" indent="-457200"/>
            <a:r>
              <a:rPr lang="en-US" sz="2800" dirty="0" smtClean="0"/>
              <a:t>&lt;= (</a:t>
            </a: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igual</a:t>
            </a:r>
            <a:r>
              <a:rPr lang="en-US" sz="2800" dirty="0" smtClean="0"/>
              <a:t> a)</a:t>
            </a:r>
          </a:p>
          <a:p>
            <a:pPr marL="566928" indent="-457200"/>
            <a:r>
              <a:rPr lang="en-US" sz="2800" dirty="0" smtClean="0"/>
              <a:t>&gt;= (</a:t>
            </a:r>
            <a:r>
              <a:rPr lang="en-US" sz="2800" dirty="0" err="1" smtClean="0"/>
              <a:t>maior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igual</a:t>
            </a:r>
            <a:r>
              <a:rPr lang="en-US" sz="2800" dirty="0" smtClean="0"/>
              <a:t> a)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 smtClean="0"/>
              <a:t>if</a:t>
            </a:r>
            <a:r>
              <a:rPr lang="pt-BR" sz="2800" dirty="0" smtClean="0"/>
              <a:t> ( 300 &lt;= 400)    --- Vai ser executada</a:t>
            </a:r>
          </a:p>
          <a:p>
            <a:pPr marL="0" indent="0">
              <a:buNone/>
            </a:pPr>
            <a:r>
              <a:rPr lang="pt-BR" sz="2800" dirty="0" smtClean="0"/>
              <a:t>{</a:t>
            </a:r>
          </a:p>
          <a:p>
            <a:pPr marL="0" indent="0"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sparki.moveFoward</a:t>
            </a:r>
            <a:r>
              <a:rPr lang="pt-BR" sz="2800" dirty="0" smtClean="0"/>
              <a:t>(5);</a:t>
            </a:r>
          </a:p>
          <a:p>
            <a:pPr marL="0" indent="0">
              <a:buNone/>
            </a:pPr>
            <a:r>
              <a:rPr lang="pt-BR" sz="2800" dirty="0" smtClean="0"/>
              <a:t>}</a:t>
            </a:r>
          </a:p>
          <a:p>
            <a:pPr marL="0" indent="0">
              <a:buNone/>
            </a:pPr>
            <a:r>
              <a:rPr lang="pt-BR" sz="2800" dirty="0" err="1" smtClean="0"/>
              <a:t>if</a:t>
            </a:r>
            <a:r>
              <a:rPr lang="pt-BR" sz="2800" dirty="0" smtClean="0"/>
              <a:t> (300 != 300)     --- Não vai ser executada</a:t>
            </a:r>
          </a:p>
          <a:p>
            <a:pPr marL="0" indent="0">
              <a:buNone/>
            </a:pPr>
            <a:r>
              <a:rPr lang="pt-BR" sz="2800" dirty="0" smtClean="0"/>
              <a:t>{</a:t>
            </a:r>
          </a:p>
          <a:p>
            <a:pPr marL="0" indent="0"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sparki.moveBackward</a:t>
            </a:r>
            <a:r>
              <a:rPr lang="pt-BR" sz="2800" dirty="0" smtClean="0"/>
              <a:t>(2);</a:t>
            </a:r>
          </a:p>
          <a:p>
            <a:pPr marL="0" indent="0">
              <a:buNone/>
            </a:pPr>
            <a:r>
              <a:rPr lang="pt-BR" sz="2800" dirty="0"/>
              <a:t>}</a:t>
            </a:r>
            <a:endParaRPr lang="pt-BR" sz="2800" dirty="0" smtClean="0"/>
          </a:p>
          <a:p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2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Mais de uma condição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Podemos ter mais de uma condição em um mesmo </a:t>
            </a:r>
            <a:r>
              <a:rPr lang="pt-BR" sz="2800" dirty="0" err="1" smtClean="0"/>
              <a:t>if</a:t>
            </a:r>
            <a:r>
              <a:rPr lang="pt-BR" sz="2800" dirty="0" smtClean="0"/>
              <a:t>. Para isso usamos o elemento de junção de condições: E (&amp;&amp;) ou o OU (||) </a:t>
            </a:r>
          </a:p>
          <a:p>
            <a:pPr algn="just"/>
            <a:r>
              <a:rPr lang="pt-BR" sz="2800" dirty="0" err="1" smtClean="0"/>
              <a:t>if</a:t>
            </a:r>
            <a:r>
              <a:rPr lang="pt-BR" sz="2800" dirty="0" smtClean="0"/>
              <a:t> (condição 1 || condição 2)</a:t>
            </a:r>
          </a:p>
          <a:p>
            <a:pPr lvl="1" algn="just"/>
            <a:r>
              <a:rPr lang="pt-BR" sz="2400" dirty="0" smtClean="0"/>
              <a:t>Basta uma condição ser verdadeira para que esse bloco seja executado.</a:t>
            </a:r>
          </a:p>
          <a:p>
            <a:pPr algn="just"/>
            <a:r>
              <a:rPr lang="pt-BR" sz="2800" dirty="0" err="1" smtClean="0"/>
              <a:t>if</a:t>
            </a:r>
            <a:r>
              <a:rPr lang="pt-BR" sz="2800" dirty="0" smtClean="0"/>
              <a:t> (condição 1 &amp;&amp; condição 2)</a:t>
            </a:r>
            <a:endParaRPr lang="pt-BR" dirty="0"/>
          </a:p>
          <a:p>
            <a:pPr lvl="1" algn="just"/>
            <a:r>
              <a:rPr lang="pt-BR" sz="2400" dirty="0" smtClean="0"/>
              <a:t>É necessário que todas as condições sejam verdadeiras para que ele seja executado.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Códigos </a:t>
            </a:r>
            <a:r>
              <a:rPr lang="pt-BR" sz="4000" dirty="0" err="1" smtClean="0"/>
              <a:t>if</a:t>
            </a:r>
            <a:r>
              <a:rPr lang="pt-BR" sz="4000" dirty="0" smtClean="0"/>
              <a:t>/</a:t>
            </a:r>
            <a:r>
              <a:rPr lang="pt-BR" sz="4000" dirty="0" err="1" smtClean="0"/>
              <a:t>else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P1_Aula_4</a:t>
            </a:r>
          </a:p>
          <a:p>
            <a:r>
              <a:rPr lang="pt-BR" sz="2800" dirty="0" smtClean="0"/>
              <a:t>P1_2_Aula_4</a:t>
            </a:r>
          </a:p>
          <a:p>
            <a:r>
              <a:rPr lang="pt-BR" sz="2800" dirty="0" smtClean="0"/>
              <a:t>P1_3_Aula_4</a:t>
            </a:r>
          </a:p>
          <a:p>
            <a:r>
              <a:rPr lang="pt-BR" sz="2800" dirty="0" smtClean="0"/>
              <a:t>P1_4_Aula_4</a:t>
            </a:r>
            <a:endParaRPr lang="pt-BR" sz="28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751</Words>
  <Application>Microsoft Macintosh PowerPoint</Application>
  <PresentationFormat>On-screen Show (4:3)</PresentationFormat>
  <Paragraphs>94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Projeto Edubot</vt:lpstr>
      <vt:lpstr>if/else</vt:lpstr>
      <vt:lpstr>if/else</vt:lpstr>
      <vt:lpstr>if/else</vt:lpstr>
      <vt:lpstr>Como usar</vt:lpstr>
      <vt:lpstr>Comparações</vt:lpstr>
      <vt:lpstr>Exemplos</vt:lpstr>
      <vt:lpstr>Mais de uma condição</vt:lpstr>
      <vt:lpstr>Códigos if/else</vt:lpstr>
      <vt:lpstr>O controle remoto</vt:lpstr>
      <vt:lpstr>O controle remoto</vt:lpstr>
      <vt:lpstr>O sensor infravermelho</vt:lpstr>
      <vt:lpstr>O infravermelho</vt:lpstr>
      <vt:lpstr>Como funciona?</vt:lpstr>
      <vt:lpstr>Código</vt:lpstr>
      <vt:lpstr>if/else + Sensor</vt:lpstr>
      <vt:lpstr>Próxima aula..</vt:lpstr>
    </vt:vector>
  </TitlesOfParts>
  <Company>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Roberval r</dc:creator>
  <cp:lastModifiedBy>Roberval r</cp:lastModifiedBy>
  <cp:revision>20</cp:revision>
  <dcterms:created xsi:type="dcterms:W3CDTF">2015-05-09T13:59:37Z</dcterms:created>
  <dcterms:modified xsi:type="dcterms:W3CDTF">2015-05-18T19:47:54Z</dcterms:modified>
</cp:coreProperties>
</file>