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9" d="100"/>
          <a:sy n="29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Click to edit Master subtitle style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EE81A4-869B-6F4A-9930-4DD797805050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C71FEC-40A7-E84A-B25B-04988F5AE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EE81A4-869B-6F4A-9930-4DD797805050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71FEC-40A7-E84A-B25B-04988F5AE0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EE81A4-869B-6F4A-9930-4DD797805050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C71FEC-40A7-E84A-B25B-04988F5AE04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EE81A4-869B-6F4A-9930-4DD797805050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C71FEC-40A7-E84A-B25B-04988F5AE0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Pol%C3%ADgono" TargetMode="External"/><Relationship Id="rId4" Type="http://schemas.openxmlformats.org/officeDocument/2006/relationships/hyperlink" Target="http://pt.wikipedia.org/wiki/Pol%C3%ADgono_regular" TargetMode="External"/><Relationship Id="rId5" Type="http://schemas.openxmlformats.org/officeDocument/2006/relationships/image" Target="../media/image4.jp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t.wikipedia.org/wiki/Geometr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Tela</a:t>
            </a:r>
            <a:r>
              <a:rPr lang="en-US" dirty="0" smtClean="0"/>
              <a:t> LCD e </a:t>
            </a:r>
            <a:r>
              <a:rPr lang="en-US" dirty="0" err="1" smtClean="0"/>
              <a:t>motores</a:t>
            </a:r>
            <a:endParaRPr lang="en-US" dirty="0"/>
          </a:p>
        </p:txBody>
      </p:sp>
      <p:pic>
        <p:nvPicPr>
          <p:cNvPr id="4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5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9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#include &lt;</a:t>
            </a:r>
            <a:r>
              <a:rPr lang="en-US" dirty="0" err="1"/>
              <a:t>S</a:t>
            </a:r>
            <a:r>
              <a:rPr lang="en-US" dirty="0" err="1" smtClean="0"/>
              <a:t>parki.h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/>
              <a:t>v</a:t>
            </a:r>
            <a:r>
              <a:rPr lang="en-US" dirty="0" smtClean="0"/>
              <a:t>oid setup () {</a:t>
            </a:r>
          </a:p>
          <a:p>
            <a:pPr marL="109728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começar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}</a:t>
            </a:r>
          </a:p>
          <a:p>
            <a:pPr marL="109728" indent="0">
              <a:buNone/>
            </a:pPr>
            <a:r>
              <a:rPr lang="en-US" dirty="0"/>
              <a:t>v</a:t>
            </a:r>
            <a:r>
              <a:rPr lang="en-US" dirty="0" smtClean="0"/>
              <a:t>oid loop(){</a:t>
            </a:r>
          </a:p>
          <a:p>
            <a:pPr marL="109728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, </a:t>
            </a:r>
            <a:r>
              <a:rPr lang="en-US" dirty="0" err="1" smtClean="0"/>
              <a:t>após</a:t>
            </a:r>
            <a:r>
              <a:rPr lang="en-US" dirty="0" smtClean="0"/>
              <a:t> a void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Estrutura</a:t>
            </a:r>
            <a:r>
              <a:rPr lang="en-US" dirty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dos </a:t>
            </a:r>
            <a:r>
              <a:rPr lang="en-US" dirty="0" err="1" smtClean="0"/>
              <a:t>programas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9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 -&gt;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Naturais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f</a:t>
            </a:r>
            <a:r>
              <a:rPr lang="en-US" dirty="0" smtClean="0"/>
              <a:t>loat -&gt;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Naturais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decimais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outros </a:t>
            </a:r>
            <a:r>
              <a:rPr lang="en-US" dirty="0" err="1" smtClean="0"/>
              <a:t>tipos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char, long, byte…</a:t>
            </a:r>
          </a:p>
          <a:p>
            <a:pPr marL="109728" indent="0">
              <a:buNone/>
            </a:pPr>
            <a:r>
              <a:rPr lang="en-US" dirty="0" smtClean="0"/>
              <a:t>Para </a:t>
            </a:r>
            <a:r>
              <a:rPr lang="en-US" u="sng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váriavel</a:t>
            </a:r>
            <a:r>
              <a:rPr lang="en-US" dirty="0" smtClean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exempo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= 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8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sparki.clearLCD</a:t>
            </a:r>
            <a:r>
              <a:rPr lang="en-US" dirty="0" smtClean="0"/>
              <a:t>();</a:t>
            </a:r>
          </a:p>
          <a:p>
            <a:pPr marL="109728" indent="0">
              <a:buNone/>
            </a:pPr>
            <a:r>
              <a:rPr lang="en-US" dirty="0" err="1" smtClean="0"/>
              <a:t>sparki.print</a:t>
            </a:r>
            <a:r>
              <a:rPr lang="en-US" dirty="0" smtClean="0"/>
              <a:t>(“</a:t>
            </a:r>
            <a:r>
              <a:rPr lang="en-US" dirty="0" err="1" smtClean="0"/>
              <a:t>oi</a:t>
            </a:r>
            <a:r>
              <a:rPr lang="en-US" dirty="0" smtClean="0"/>
              <a:t> </a:t>
            </a:r>
            <a:r>
              <a:rPr lang="en-US" dirty="0" err="1" smtClean="0"/>
              <a:t>galera</a:t>
            </a:r>
            <a:r>
              <a:rPr lang="en-US" dirty="0" smtClean="0"/>
              <a:t>”);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sparki.print</a:t>
            </a:r>
            <a:r>
              <a:rPr lang="en-US" dirty="0" smtClean="0"/>
              <a:t>(a);</a:t>
            </a:r>
          </a:p>
          <a:p>
            <a:pPr marL="109728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parki.println</a:t>
            </a:r>
            <a:r>
              <a:rPr lang="en-US" dirty="0" smtClean="0"/>
              <a:t>(“</a:t>
            </a:r>
            <a:r>
              <a:rPr lang="en-US" dirty="0" err="1" smtClean="0"/>
              <a:t>oi</a:t>
            </a:r>
            <a:r>
              <a:rPr lang="en-US" dirty="0" smtClean="0"/>
              <a:t> </a:t>
            </a:r>
            <a:r>
              <a:rPr lang="en-US" dirty="0" err="1" smtClean="0"/>
              <a:t>galera</a:t>
            </a:r>
            <a:r>
              <a:rPr lang="en-US" dirty="0" smtClean="0"/>
              <a:t>”);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sparki.println</a:t>
            </a:r>
            <a:r>
              <a:rPr lang="en-US" dirty="0" smtClean="0"/>
              <a:t>(a);</a:t>
            </a:r>
          </a:p>
          <a:p>
            <a:pPr marL="109728" indent="0">
              <a:buNone/>
            </a:pPr>
            <a:r>
              <a:rPr lang="en-US" dirty="0" err="1" smtClean="0"/>
              <a:t>sparki.updateLCD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LCD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parki.moveForward</a:t>
            </a:r>
            <a:r>
              <a:rPr lang="en-US" dirty="0" smtClean="0"/>
              <a:t>(); </a:t>
            </a:r>
            <a:r>
              <a:rPr lang="en-US" dirty="0" err="1" smtClean="0"/>
              <a:t>ou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sparki.moveForward</a:t>
            </a:r>
            <a:r>
              <a:rPr lang="en-US" dirty="0" smtClean="0"/>
              <a:t>(</a:t>
            </a:r>
            <a:r>
              <a:rPr lang="en-US" dirty="0" err="1" smtClean="0"/>
              <a:t>distancia_em_cm</a:t>
            </a:r>
            <a:r>
              <a:rPr lang="en-US" dirty="0" smtClean="0"/>
              <a:t>);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parki.moveBackward</a:t>
            </a:r>
            <a:r>
              <a:rPr lang="en-US" dirty="0" smtClean="0"/>
              <a:t>(); </a:t>
            </a:r>
            <a:r>
              <a:rPr lang="en-US" dirty="0" err="1" smtClean="0"/>
              <a:t>ou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sparki.moveBackward</a:t>
            </a:r>
            <a:r>
              <a:rPr lang="en-US" dirty="0" smtClean="0"/>
              <a:t>(</a:t>
            </a:r>
            <a:r>
              <a:rPr lang="en-US" dirty="0" err="1" smtClean="0"/>
              <a:t>distancia_em_cm</a:t>
            </a:r>
            <a:r>
              <a:rPr lang="en-US" dirty="0" smtClean="0"/>
              <a:t>);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parki.moveRight</a:t>
            </a:r>
            <a:r>
              <a:rPr lang="en-US" dirty="0" smtClean="0"/>
              <a:t>();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sparki.moveRight</a:t>
            </a:r>
            <a:r>
              <a:rPr lang="en-US" dirty="0" smtClean="0"/>
              <a:t>(</a:t>
            </a:r>
            <a:r>
              <a:rPr lang="en-US" dirty="0" err="1" smtClean="0"/>
              <a:t>Angulo_em_graus</a:t>
            </a:r>
            <a:r>
              <a:rPr lang="en-US" dirty="0" smtClean="0"/>
              <a:t>);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parki.moveLeft</a:t>
            </a:r>
            <a:r>
              <a:rPr lang="en-US" dirty="0" smtClean="0"/>
              <a:t>(); </a:t>
            </a:r>
            <a:r>
              <a:rPr lang="en-US" dirty="0" err="1" smtClean="0"/>
              <a:t>ou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sparki.moveLeft</a:t>
            </a:r>
            <a:r>
              <a:rPr lang="en-US" dirty="0" smtClean="0"/>
              <a:t>(</a:t>
            </a:r>
            <a:r>
              <a:rPr lang="en-US" dirty="0" err="1" smtClean="0"/>
              <a:t>Angulo_em_graus</a:t>
            </a:r>
            <a:r>
              <a:rPr lang="en-US" dirty="0" smtClean="0"/>
              <a:t>);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parki.moveStop</a:t>
            </a:r>
            <a:r>
              <a:rPr lang="en-US" dirty="0" smtClean="0"/>
              <a:t>();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para </a:t>
            </a:r>
            <a:r>
              <a:rPr lang="en-US" dirty="0" err="1"/>
              <a:t>m</a:t>
            </a:r>
            <a:r>
              <a:rPr lang="en-US" dirty="0" err="1" smtClean="0"/>
              <a:t>otores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6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parki.motorRotate</a:t>
            </a:r>
            <a:r>
              <a:rPr lang="en-US" dirty="0" smtClean="0"/>
              <a:t>(motor, </a:t>
            </a:r>
            <a:r>
              <a:rPr lang="en-US" dirty="0" err="1" smtClean="0"/>
              <a:t>direcao</a:t>
            </a:r>
            <a:r>
              <a:rPr lang="en-US" dirty="0" smtClean="0"/>
              <a:t>, </a:t>
            </a:r>
            <a:r>
              <a:rPr lang="en-US" dirty="0" err="1" smtClean="0"/>
              <a:t>velocidade</a:t>
            </a:r>
            <a:r>
              <a:rPr lang="en-US" dirty="0" smtClean="0"/>
              <a:t>, </a:t>
            </a:r>
            <a:r>
              <a:rPr lang="en-US" dirty="0" err="1" smtClean="0"/>
              <a:t>velocidade</a:t>
            </a:r>
            <a:r>
              <a:rPr lang="en-US" dirty="0" smtClean="0"/>
              <a:t>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parki.motorStop</a:t>
            </a:r>
            <a:r>
              <a:rPr lang="en-US" dirty="0" smtClean="0"/>
              <a:t>(motor);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otor = MOTOR_LEFT OU MOTOR_RIGHT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ireção</a:t>
            </a:r>
            <a:r>
              <a:rPr lang="en-US" dirty="0" smtClean="0"/>
              <a:t> = D </a:t>
            </a:r>
            <a:r>
              <a:rPr lang="pt-BR" dirty="0"/>
              <a:t>= DIR_CW (sentido horário) ou DIR_CCW (sentido anti-horário)</a:t>
            </a:r>
          </a:p>
          <a:p>
            <a:r>
              <a:rPr lang="pt-BR" dirty="0" smtClean="0"/>
              <a:t>velocidade </a:t>
            </a:r>
            <a:r>
              <a:rPr lang="pt-BR" dirty="0"/>
              <a:t>= porcentagem que indica a velocidade de rotação (de 0 até 100)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7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Em geometria</a:t>
            </a:r>
            <a:r>
              <a:rPr lang="en-US" dirty="0">
                <a:hlinkClick r:id="rId2"/>
              </a:rPr>
              <a:t>, pentágono é um </a:t>
            </a:r>
            <a:r>
              <a:rPr lang="en-US" dirty="0">
                <a:hlinkClick r:id="rId3"/>
              </a:rPr>
              <a:t>polígono com cinco lados. A soma dos ângulos internos do pentágono é 540º, ou seja, num pentágono </a:t>
            </a:r>
            <a:r>
              <a:rPr lang="en-US" dirty="0">
                <a:hlinkClick r:id="rId4"/>
              </a:rPr>
              <a:t>regular cada ângulo interno tem a medida de </a:t>
            </a:r>
            <a:r>
              <a:rPr lang="en-US" dirty="0" smtClean="0">
                <a:hlinkClick r:id="rId4"/>
              </a:rPr>
              <a:t>108º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: </a:t>
            </a:r>
            <a:r>
              <a:rPr lang="en-US" dirty="0" err="1" smtClean="0"/>
              <a:t>Sparki</a:t>
            </a:r>
            <a:r>
              <a:rPr lang="en-US" dirty="0" smtClean="0"/>
              <a:t> </a:t>
            </a:r>
            <a:r>
              <a:rPr lang="en-US" dirty="0" err="1" smtClean="0"/>
              <a:t>desenhar</a:t>
            </a:r>
            <a:r>
              <a:rPr lang="en-US" dirty="0" smtClean="0"/>
              <a:t> um </a:t>
            </a:r>
            <a:r>
              <a:rPr lang="en-US" dirty="0" err="1" smtClean="0"/>
              <a:t>pentágono</a:t>
            </a:r>
            <a:r>
              <a:rPr lang="en-US" dirty="0" smtClean="0"/>
              <a:t> regular!</a:t>
            </a:r>
            <a:endParaRPr lang="en-US" dirty="0"/>
          </a:p>
        </p:txBody>
      </p:sp>
      <p:pic>
        <p:nvPicPr>
          <p:cNvPr id="4" name="Picture 3" descr="figura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86" y="3296433"/>
            <a:ext cx="4074738" cy="2994148"/>
          </a:xfrm>
          <a:prstGeom prst="rect">
            <a:avLst/>
          </a:prstGeom>
        </p:spPr>
      </p:pic>
      <p:pic>
        <p:nvPicPr>
          <p:cNvPr id="5" name="Imagem 5" descr="ras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uBot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EduBot.thmx</Template>
  <TotalTime>72</TotalTime>
  <Words>282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EduBot</vt:lpstr>
      <vt:lpstr>REVISÃO</vt:lpstr>
      <vt:lpstr>Estrutura padrão dos programas</vt:lpstr>
      <vt:lpstr>Variáveis</vt:lpstr>
      <vt:lpstr>Comandos para tela LCD</vt:lpstr>
      <vt:lpstr>Comandos para motores</vt:lpstr>
      <vt:lpstr>Comandos para motores</vt:lpstr>
      <vt:lpstr>Desafio: Sparki desenhar um pentágono regular!</vt:lpstr>
    </vt:vector>
  </TitlesOfParts>
  <Company>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</dc:title>
  <dc:creator>Roberval r</dc:creator>
  <cp:lastModifiedBy>Roberval r</cp:lastModifiedBy>
  <cp:revision>9</cp:revision>
  <dcterms:created xsi:type="dcterms:W3CDTF">2014-09-16T23:04:21Z</dcterms:created>
  <dcterms:modified xsi:type="dcterms:W3CDTF">2015-06-15T11:56:45Z</dcterms:modified>
</cp:coreProperties>
</file>