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1" autoAdjust="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B3B20-89D7-814A-AC26-C7FF0FD2D730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CEE5-3546-DB4A-BF96-EAFE0023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2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Comentário sobre o primeiro parágrafo: por isso que no</a:t>
            </a:r>
            <a:r>
              <a:rPr lang="pt-BR" baseline="0" dirty="0" smtClean="0"/>
              <a:t> filme é errado mostrar uma </a:t>
            </a:r>
            <a:r>
              <a:rPr lang="pt-BR" baseline="0" dirty="0" err="1" smtClean="0"/>
              <a:t>explosåo</a:t>
            </a:r>
            <a:r>
              <a:rPr lang="pt-BR" baseline="0" dirty="0" smtClean="0"/>
              <a:t> no espaço com barulho!</a:t>
            </a:r>
          </a:p>
          <a:p>
            <a:r>
              <a:rPr lang="pt-BR" baseline="0" dirty="0" smtClean="0"/>
              <a:t>Comentário sobre o segundo parágrafo:  o sonar é muito utilizado por submarinos, pois detecta muito rapidamente os obstáculos.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2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Comentar</a:t>
            </a:r>
            <a:r>
              <a:rPr lang="pt-BR" baseline="0" dirty="0" smtClean="0"/>
              <a:t> que a onda sai de um "olho", e ao colidir e voltar, entra no outro.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CEE5-3546-DB4A-BF96-EAFE002382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74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1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7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7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4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6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1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20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17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8CAA-ADAD-9B41-B32E-2DEE7081F76D}" type="datetimeFigureOut">
              <a:rPr lang="en-US" smtClean="0"/>
              <a:t>6/30/2015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8C6E-6DA2-D342-881E-FE35B97664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8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Verdana"/>
                <a:cs typeface="Verdana"/>
              </a:rPr>
              <a:t>Projeto </a:t>
            </a:r>
            <a:r>
              <a:rPr lang="pt-BR" dirty="0" err="1" smtClean="0">
                <a:latin typeface="Verdana"/>
                <a:cs typeface="Verdana"/>
              </a:rPr>
              <a:t>Edubot</a:t>
            </a:r>
            <a:endParaRPr lang="pt-BR" dirty="0">
              <a:latin typeface="Verdana"/>
              <a:cs typeface="Verd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Verdana"/>
                <a:cs typeface="Verdana"/>
              </a:rPr>
              <a:t>Aula </a:t>
            </a:r>
            <a:r>
              <a:rPr lang="pt-BR" dirty="0" smtClean="0">
                <a:latin typeface="Verdana"/>
                <a:cs typeface="Verdana"/>
              </a:rPr>
              <a:t>8 </a:t>
            </a:r>
            <a:r>
              <a:rPr lang="pt-BR" dirty="0" smtClean="0">
                <a:latin typeface="Verdana"/>
                <a:cs typeface="Verdana"/>
              </a:rPr>
              <a:t>- </a:t>
            </a:r>
            <a:r>
              <a:rPr lang="pt-BR" dirty="0">
                <a:latin typeface="Verdana"/>
                <a:cs typeface="Verdana"/>
              </a:rPr>
              <a:t>Seguidor de Linhas</a:t>
            </a: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364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-1093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S</a:t>
            </a:r>
            <a:r>
              <a:rPr lang="pt-BR" sz="4000" dirty="0" smtClean="0">
                <a:latin typeface="Verdana"/>
                <a:cs typeface="Verdana"/>
              </a:rPr>
              <a:t>ensor </a:t>
            </a:r>
            <a:r>
              <a:rPr lang="pt-BR" sz="4000" dirty="0">
                <a:latin typeface="Verdana"/>
                <a:cs typeface="Verdana"/>
              </a:rPr>
              <a:t>infravermelho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>
                <a:latin typeface="Verdana"/>
                <a:cs typeface="Verdana"/>
              </a:rPr>
              <a:t>Sensores infravermelho de </a:t>
            </a:r>
            <a:r>
              <a:rPr lang="pt-BR" sz="2800" dirty="0" err="1">
                <a:latin typeface="Verdana"/>
                <a:cs typeface="Verdana"/>
              </a:rPr>
              <a:t>reflectância</a:t>
            </a:r>
            <a:r>
              <a:rPr lang="pt-BR" sz="2800" dirty="0">
                <a:latin typeface="Verdana"/>
                <a:cs typeface="Verdana"/>
              </a:rPr>
              <a:t> podem ser encarados como um emissor de luz infravermelha (que os olhos humanos não conseguem ver) que possui um olho especial que consegue vê-la.</a:t>
            </a:r>
          </a:p>
          <a:p>
            <a:endParaRPr lang="pt-BR" sz="2800" dirty="0">
              <a:latin typeface="Verdana"/>
              <a:cs typeface="Verdana"/>
            </a:endParaRPr>
          </a:p>
          <a:p>
            <a:r>
              <a:rPr lang="pt-BR" sz="2800" dirty="0">
                <a:latin typeface="Verdana"/>
                <a:cs typeface="Verdana"/>
              </a:rPr>
              <a:t>Na realidade, esses olhos são feitos de um material especial sensível à luz e um emissor infravermelho, geralmente um LED (LED = Light </a:t>
            </a:r>
            <a:r>
              <a:rPr lang="pt-BR" sz="2800" dirty="0" err="1">
                <a:latin typeface="Verdana"/>
                <a:cs typeface="Verdana"/>
              </a:rPr>
              <a:t>Emitting</a:t>
            </a:r>
            <a:r>
              <a:rPr lang="pt-BR" sz="2800" dirty="0">
                <a:latin typeface="Verdana"/>
                <a:cs typeface="Verdana"/>
              </a:rPr>
              <a:t> </a:t>
            </a:r>
            <a:r>
              <a:rPr lang="pt-BR" sz="2800" dirty="0" err="1">
                <a:latin typeface="Verdana"/>
                <a:cs typeface="Verdana"/>
              </a:rPr>
              <a:t>Diode</a:t>
            </a:r>
            <a:r>
              <a:rPr lang="pt-BR" sz="2800" dirty="0" smtClean="0">
                <a:latin typeface="Verdana"/>
                <a:cs typeface="Verdana"/>
              </a:rPr>
              <a:t>).</a:t>
            </a:r>
            <a:endParaRPr lang="pt-BR"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682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Verdana"/>
                <a:cs typeface="Verdana"/>
              </a:rPr>
              <a:t>Sensores infravermelho</a:t>
            </a:r>
            <a:endParaRPr lang="pt-BR" sz="4000" dirty="0">
              <a:latin typeface="Verdana"/>
              <a:cs typeface="Verdana"/>
            </a:endParaRPr>
          </a:p>
        </p:txBody>
      </p:sp>
      <p:pic>
        <p:nvPicPr>
          <p:cNvPr id="6" name="Picture 2" descr="http://www.electronica-pt.com/imagens/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417638"/>
            <a:ext cx="20193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3"/>
          <p:cNvSpPr txBox="1"/>
          <p:nvPr/>
        </p:nvSpPr>
        <p:spPr>
          <a:xfrm>
            <a:off x="1989133" y="5373172"/>
            <a:ext cx="673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Imagem retirada de: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http://www.electronica-pt.com/led</a:t>
            </a:r>
          </a:p>
        </p:txBody>
      </p:sp>
      <p:sp>
        <p:nvSpPr>
          <p:cNvPr id="8" name="CaixaDeTexto 4"/>
          <p:cNvSpPr txBox="1"/>
          <p:nvPr/>
        </p:nvSpPr>
        <p:spPr>
          <a:xfrm>
            <a:off x="755576" y="1996797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Isso é um LED!     ---&gt;</a:t>
            </a:r>
          </a:p>
        </p:txBody>
      </p:sp>
    </p:spTree>
    <p:extLst>
      <p:ext uri="{BB962C8B-B14F-4D97-AF65-F5344CB8AC3E}">
        <p14:creationId xmlns:p14="http://schemas.microsoft.com/office/powerpoint/2010/main" val="31732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20115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 infravermelho</a:t>
            </a:r>
            <a:endParaRPr lang="pt-BR" dirty="0"/>
          </a:p>
        </p:txBody>
      </p:sp>
      <p:pic>
        <p:nvPicPr>
          <p:cNvPr id="9" name="Picture 6" descr="http://static.arcbotics.com/wp-content/uploads/2014/01/Infrared-Sensor-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77857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5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Sensores infravermelho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Verdana"/>
                <a:cs typeface="Verdana"/>
              </a:rPr>
              <a:t>Localização </a:t>
            </a:r>
            <a:r>
              <a:rPr lang="pt-BR" sz="2800" dirty="0" smtClean="0">
                <a:latin typeface="Verdana"/>
                <a:cs typeface="Verdana"/>
              </a:rPr>
              <a:t>dos sensores </a:t>
            </a:r>
            <a:r>
              <a:rPr lang="pt-BR" sz="2800" dirty="0" smtClean="0">
                <a:latin typeface="Verdana"/>
                <a:cs typeface="Verdana"/>
              </a:rPr>
              <a:t>no </a:t>
            </a:r>
            <a:r>
              <a:rPr lang="pt-BR" sz="2800" dirty="0" err="1" smtClean="0">
                <a:latin typeface="Verdana"/>
                <a:cs typeface="Verdana"/>
              </a:rPr>
              <a:t>Sparki</a:t>
            </a:r>
            <a:r>
              <a:rPr lang="pt-BR" sz="2800" dirty="0" smtClean="0">
                <a:latin typeface="Verdana"/>
                <a:cs typeface="Verdana"/>
              </a:rPr>
              <a:t>:</a:t>
            </a:r>
            <a:endParaRPr lang="pt-BR" sz="2800" dirty="0">
              <a:latin typeface="Verdana"/>
              <a:cs typeface="Verdana"/>
            </a:endParaRPr>
          </a:p>
        </p:txBody>
      </p:sp>
      <p:pic>
        <p:nvPicPr>
          <p:cNvPr id="6" name="Picture 2" descr="http://static.arcbotics.com/wp-content/uploads/2014/06/lineSens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80" y="2231598"/>
            <a:ext cx="42862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4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" y="359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Comandos</a:t>
            </a:r>
            <a:endParaRPr lang="pt-BR" sz="40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err="1">
                <a:latin typeface="Verdana"/>
                <a:cs typeface="Verdana"/>
              </a:rPr>
              <a:t>int</a:t>
            </a:r>
            <a:r>
              <a:rPr lang="pt-BR" sz="2800" dirty="0">
                <a:latin typeface="Verdana"/>
                <a:cs typeface="Verdana"/>
              </a:rPr>
              <a:t> </a:t>
            </a:r>
            <a:r>
              <a:rPr lang="pt-BR" sz="2800" dirty="0" err="1">
                <a:latin typeface="Verdana"/>
                <a:cs typeface="Verdana"/>
              </a:rPr>
              <a:t>sensorEsquerda</a:t>
            </a:r>
            <a:r>
              <a:rPr lang="pt-BR" sz="2800" dirty="0">
                <a:latin typeface="Verdana"/>
                <a:cs typeface="Verdana"/>
              </a:rPr>
              <a:t> = </a:t>
            </a:r>
            <a:r>
              <a:rPr lang="pt-BR" sz="2800" dirty="0" err="1">
                <a:latin typeface="Verdana"/>
                <a:cs typeface="Verdana"/>
              </a:rPr>
              <a:t>sparki.lineLeft</a:t>
            </a:r>
            <a:r>
              <a:rPr lang="pt-BR" sz="2800" dirty="0">
                <a:latin typeface="Verdana"/>
                <a:cs typeface="Verdana"/>
              </a:rPr>
              <a:t>();</a:t>
            </a:r>
          </a:p>
          <a:p>
            <a:endParaRPr lang="pt-BR" sz="2800" dirty="0">
              <a:latin typeface="Verdana"/>
              <a:cs typeface="Verdana"/>
            </a:endParaRPr>
          </a:p>
          <a:p>
            <a:endParaRPr lang="pt-BR" sz="2800" dirty="0">
              <a:latin typeface="Verdana"/>
              <a:cs typeface="Verdana"/>
            </a:endParaRPr>
          </a:p>
          <a:p>
            <a:r>
              <a:rPr lang="pt-BR" sz="2800" dirty="0" err="1">
                <a:latin typeface="Verdana"/>
                <a:cs typeface="Verdana"/>
              </a:rPr>
              <a:t>int</a:t>
            </a:r>
            <a:r>
              <a:rPr lang="pt-BR" sz="2800" dirty="0">
                <a:latin typeface="Verdana"/>
                <a:cs typeface="Verdana"/>
              </a:rPr>
              <a:t> </a:t>
            </a:r>
            <a:r>
              <a:rPr lang="pt-BR" sz="2800" dirty="0" err="1">
                <a:latin typeface="Verdana"/>
                <a:cs typeface="Verdana"/>
              </a:rPr>
              <a:t>sensorCentral</a:t>
            </a:r>
            <a:r>
              <a:rPr lang="pt-BR" sz="2800" dirty="0">
                <a:latin typeface="Verdana"/>
                <a:cs typeface="Verdana"/>
              </a:rPr>
              <a:t> = </a:t>
            </a:r>
            <a:r>
              <a:rPr lang="pt-BR" sz="2800" dirty="0" err="1">
                <a:latin typeface="Verdana"/>
                <a:cs typeface="Verdana"/>
              </a:rPr>
              <a:t>sparki.lineCenter</a:t>
            </a:r>
            <a:r>
              <a:rPr lang="pt-BR" sz="2800" dirty="0">
                <a:latin typeface="Verdana"/>
                <a:cs typeface="Verdana"/>
              </a:rPr>
              <a:t>();</a:t>
            </a:r>
          </a:p>
          <a:p>
            <a:endParaRPr lang="pt-BR" sz="2800" dirty="0">
              <a:latin typeface="Verdana"/>
              <a:cs typeface="Verdana"/>
            </a:endParaRPr>
          </a:p>
          <a:p>
            <a:endParaRPr lang="pt-BR" sz="2800" dirty="0">
              <a:latin typeface="Verdana"/>
              <a:cs typeface="Verdana"/>
            </a:endParaRPr>
          </a:p>
          <a:p>
            <a:r>
              <a:rPr lang="pt-BR" sz="2800" dirty="0" err="1">
                <a:latin typeface="Verdana"/>
                <a:cs typeface="Verdana"/>
              </a:rPr>
              <a:t>int</a:t>
            </a:r>
            <a:r>
              <a:rPr lang="pt-BR" sz="2800" dirty="0">
                <a:latin typeface="Verdana"/>
                <a:cs typeface="Verdana"/>
              </a:rPr>
              <a:t> </a:t>
            </a:r>
            <a:r>
              <a:rPr lang="pt-BR" sz="2800" dirty="0" err="1">
                <a:latin typeface="Verdana"/>
                <a:cs typeface="Verdana"/>
              </a:rPr>
              <a:t>sensorDireita</a:t>
            </a:r>
            <a:r>
              <a:rPr lang="pt-BR" sz="2800" dirty="0">
                <a:latin typeface="Verdana"/>
                <a:cs typeface="Verdana"/>
              </a:rPr>
              <a:t> = </a:t>
            </a:r>
            <a:r>
              <a:rPr lang="pt-BR" sz="2800" dirty="0" err="1">
                <a:latin typeface="Verdana"/>
                <a:cs typeface="Verdana"/>
              </a:rPr>
              <a:t>sparki.lineRight</a:t>
            </a:r>
            <a:r>
              <a:rPr lang="pt-BR" sz="2800" dirty="0">
                <a:latin typeface="Verdana"/>
                <a:cs typeface="Verdan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630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6857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Verdana"/>
                <a:cs typeface="Verdana"/>
              </a:rPr>
              <a:t>Seguindo Linha</a:t>
            </a:r>
            <a:endParaRPr lang="pt-BR" sz="4000" dirty="0">
              <a:latin typeface="Verdana"/>
              <a:cs typeface="Verdana"/>
            </a:endParaRPr>
          </a:p>
        </p:txBody>
      </p:sp>
      <p:pic>
        <p:nvPicPr>
          <p:cNvPr id="7" name="Picture 2" descr="http://static.arcbotics.com/wp-content/uploads/2014/06/lineFollowingStates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10" y="1481138"/>
            <a:ext cx="233598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0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177</Words>
  <Application>Microsoft Office PowerPoint</Application>
  <PresentationFormat>On-screen Show (4:3)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Office Theme</vt:lpstr>
      <vt:lpstr>Projeto Edubot</vt:lpstr>
      <vt:lpstr>Sensor infravermelho</vt:lpstr>
      <vt:lpstr>Sensores infravermelho</vt:lpstr>
      <vt:lpstr>Sensores infravermelho</vt:lpstr>
      <vt:lpstr>Sensores infravermelho</vt:lpstr>
      <vt:lpstr>Comandos</vt:lpstr>
      <vt:lpstr>Seguindo Linha</vt:lpstr>
    </vt:vector>
  </TitlesOfParts>
  <Company>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Pojeto Edubot</dc:title>
  <dc:creator>Roberval r</dc:creator>
  <cp:lastModifiedBy>Tiago Pimentel</cp:lastModifiedBy>
  <cp:revision>19</cp:revision>
  <dcterms:created xsi:type="dcterms:W3CDTF">2015-05-26T11:33:33Z</dcterms:created>
  <dcterms:modified xsi:type="dcterms:W3CDTF">2015-06-30T18:56:13Z</dcterms:modified>
</cp:coreProperties>
</file>