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71" r:id="rId3"/>
    <p:sldId id="279" r:id="rId4"/>
    <p:sldId id="278" r:id="rId5"/>
    <p:sldId id="277" r:id="rId6"/>
    <p:sldId id="280" r:id="rId7"/>
    <p:sldId id="281" r:id="rId8"/>
    <p:sldId id="282" r:id="rId9"/>
    <p:sldId id="283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19/10/2014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05 – Seguidor de Linhas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Aulas: https://github.com/mendelson/edubot</a:t>
            </a:r>
          </a:p>
          <a:p>
            <a:r>
              <a:rPr lang="pt-BR" dirty="0"/>
              <a:t>- </a:t>
            </a:r>
            <a:r>
              <a:rPr lang="pt-BR" dirty="0" err="1"/>
              <a:t>Facebook</a:t>
            </a:r>
            <a:r>
              <a:rPr lang="pt-BR"/>
              <a:t>: https://www.facebook.com/ieee.ras.unb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 não cair da mesa!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 de </a:t>
            </a:r>
            <a:r>
              <a:rPr lang="en-US" dirty="0" err="1" smtClean="0"/>
              <a:t>reflectância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encarados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emissor</a:t>
            </a:r>
            <a:r>
              <a:rPr lang="en-US" dirty="0" smtClean="0"/>
              <a:t> de luz </a:t>
            </a:r>
            <a:r>
              <a:rPr lang="en-US" dirty="0" err="1" smtClean="0"/>
              <a:t>infravermelha</a:t>
            </a:r>
            <a:r>
              <a:rPr lang="en-US" dirty="0" smtClean="0"/>
              <a:t> (que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</a:t>
            </a:r>
            <a:r>
              <a:rPr lang="en-US" dirty="0" err="1" smtClean="0"/>
              <a:t>humanos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conseguem</a:t>
            </a:r>
            <a:r>
              <a:rPr lang="en-US" dirty="0" smtClean="0"/>
              <a:t> </a:t>
            </a:r>
            <a:r>
              <a:rPr lang="en-US" dirty="0" err="1" smtClean="0"/>
              <a:t>ver</a:t>
            </a:r>
            <a:r>
              <a:rPr lang="en-US" dirty="0" smtClean="0"/>
              <a:t>) que </a:t>
            </a:r>
            <a:r>
              <a:rPr lang="en-US" dirty="0" err="1" smtClean="0"/>
              <a:t>possui</a:t>
            </a:r>
            <a:r>
              <a:rPr lang="en-US" dirty="0" smtClean="0"/>
              <a:t> um </a:t>
            </a:r>
            <a:r>
              <a:rPr lang="en-US" dirty="0" err="1" smtClean="0"/>
              <a:t>olho</a:t>
            </a:r>
            <a:r>
              <a:rPr lang="en-US" dirty="0" smtClean="0"/>
              <a:t> especial que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-la.</a:t>
            </a:r>
          </a:p>
          <a:p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 smtClean="0"/>
              <a:t>realidade</a:t>
            </a:r>
            <a:r>
              <a:rPr lang="en-US" dirty="0" smtClean="0"/>
              <a:t>,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olhos</a:t>
            </a:r>
            <a:r>
              <a:rPr lang="en-US" dirty="0" smtClean="0"/>
              <a:t> são </a:t>
            </a:r>
            <a:r>
              <a:rPr lang="en-US" dirty="0" err="1" smtClean="0"/>
              <a:t>feitos</a:t>
            </a:r>
            <a:r>
              <a:rPr lang="en-US" dirty="0" smtClean="0"/>
              <a:t> de um material especial </a:t>
            </a:r>
            <a:r>
              <a:rPr lang="en-US" dirty="0" err="1" smtClean="0"/>
              <a:t>sensível</a:t>
            </a:r>
            <a:r>
              <a:rPr lang="en-US" dirty="0" smtClean="0"/>
              <a:t> à luz e um </a:t>
            </a:r>
            <a:r>
              <a:rPr lang="en-US" dirty="0" err="1" smtClean="0"/>
              <a:t>emissor</a:t>
            </a:r>
            <a:r>
              <a:rPr lang="en-US" dirty="0" smtClean="0"/>
              <a:t> </a:t>
            </a:r>
            <a:r>
              <a:rPr lang="en-US" dirty="0" err="1" smtClean="0"/>
              <a:t>infravermelho</a:t>
            </a:r>
            <a:r>
              <a:rPr lang="en-US" dirty="0" smtClean="0"/>
              <a:t>, </a:t>
            </a:r>
            <a:r>
              <a:rPr lang="en-US" dirty="0" err="1" smtClean="0"/>
              <a:t>geralmente</a:t>
            </a:r>
            <a:r>
              <a:rPr lang="en-US" dirty="0" smtClean="0"/>
              <a:t> um LED (LED = </a:t>
            </a:r>
            <a:r>
              <a:rPr lang="en-US" i="1" dirty="0" smtClean="0"/>
              <a:t>Light Emitting Diode</a:t>
            </a:r>
            <a:r>
              <a:rPr lang="en-US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4098" name="Picture 2" descr="http://www.electronica-pt.com/imagens/LE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17638"/>
            <a:ext cx="2019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989133" y="5373172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Imagem retirada de: </a:t>
            </a:r>
            <a:r>
              <a:rPr lang="pt-BR" dirty="0"/>
              <a:t>http://www.electronica-pt.com/led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5576" y="199679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Isso é um LED!     ---&gt;</a:t>
            </a:r>
          </a:p>
        </p:txBody>
      </p:sp>
    </p:spTree>
    <p:extLst>
      <p:ext uri="{BB962C8B-B14F-4D97-AF65-F5344CB8AC3E}">
        <p14:creationId xmlns:p14="http://schemas.microsoft.com/office/powerpoint/2010/main" val="289951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pic>
        <p:nvPicPr>
          <p:cNvPr id="3078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0709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sensorEsquerda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sparki.lineLeft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sensorCentral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sparki.lineCenter</a:t>
            </a:r>
            <a:r>
              <a:rPr lang="pt-BR" dirty="0"/>
              <a:t>();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sensorDireita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sparki.lineRight</a:t>
            </a:r>
            <a:r>
              <a:rPr lang="pt-BR" dirty="0"/>
              <a:t>();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Sensores infravermelho - comandos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0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Faça o </a:t>
            </a:r>
            <a:r>
              <a:rPr lang="pt-BR" dirty="0" err="1" smtClean="0"/>
              <a:t>Sparki</a:t>
            </a:r>
            <a:r>
              <a:rPr lang="pt-BR" dirty="0" smtClean="0"/>
              <a:t> executar o código “aula_05_cod_1.ino” e veja qual o valor mínimo que indica que o sensor está em cima da linha a ser seguida.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infravermelho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07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  <p:pic>
        <p:nvPicPr>
          <p:cNvPr id="6146" name="Picture 2" descr="http://static.arcbotics.com/wp-content/uploads/2014/06/lineFollowingStates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0" y="1481138"/>
            <a:ext cx="233598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0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Solução proposta: aula_05_cod_2.ino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Seguindo linha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90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168</Words>
  <Application>Microsoft Office PowerPoint</Application>
  <PresentationFormat>Apresentação na tela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Sensores infravermelho</vt:lpstr>
      <vt:lpstr>Sensores infravermelho</vt:lpstr>
      <vt:lpstr>Sensores infravermelho</vt:lpstr>
      <vt:lpstr>Sensores infravermelho</vt:lpstr>
      <vt:lpstr>Sensores infravermelho - comandos</vt:lpstr>
      <vt:lpstr>Sensores infravermelho</vt:lpstr>
      <vt:lpstr>Seguindo linha</vt:lpstr>
      <vt:lpstr>Seguindo linha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40</cp:revision>
  <dcterms:created xsi:type="dcterms:W3CDTF">2014-08-27T23:45:51Z</dcterms:created>
  <dcterms:modified xsi:type="dcterms:W3CDTF">2014-10-19T18:54:59Z</dcterms:modified>
</cp:coreProperties>
</file>