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84" r:id="rId3"/>
    <p:sldId id="271" r:id="rId4"/>
    <p:sldId id="278" r:id="rId5"/>
    <p:sldId id="285" r:id="rId6"/>
    <p:sldId id="277" r:id="rId7"/>
    <p:sldId id="280" r:id="rId8"/>
    <p:sldId id="281" r:id="rId9"/>
    <p:sldId id="283" r:id="rId10"/>
    <p:sldId id="26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A7F6-3914-469C-A6E9-40923DB352E9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1D7F6-49BF-404C-9D26-565182C5F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37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Projeto </a:t>
            </a:r>
            <a:r>
              <a:rPr lang="pt-BR" dirty="0" err="1" smtClean="0"/>
              <a:t>Edubot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Aula </a:t>
            </a:r>
            <a:r>
              <a:rPr lang="pt-BR" dirty="0" smtClean="0"/>
              <a:t>06 </a:t>
            </a:r>
            <a:r>
              <a:rPr lang="pt-BR" dirty="0" smtClean="0"/>
              <a:t>– </a:t>
            </a:r>
            <a:r>
              <a:rPr lang="pt-BR" dirty="0" smtClean="0"/>
              <a:t>Detectando bordas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Aulas: https://github.com/mendelson/edubot</a:t>
            </a:r>
          </a:p>
          <a:p>
            <a:r>
              <a:rPr lang="pt-BR" dirty="0"/>
              <a:t>- </a:t>
            </a:r>
            <a:r>
              <a:rPr lang="pt-BR" dirty="0" err="1"/>
              <a:t>Facebook</a:t>
            </a:r>
            <a:r>
              <a:rPr lang="pt-BR"/>
              <a:t>: https://www.facebook.com/ieee.ras.unb</a:t>
            </a:r>
            <a:endParaRPr lang="pt-BR" dirty="0"/>
          </a:p>
        </p:txBody>
      </p:sp>
      <p:pic>
        <p:nvPicPr>
          <p:cNvPr id="7" name="Imagem 6" descr="ras-text+robo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6552" y="260648"/>
            <a:ext cx="3307110" cy="1224136"/>
          </a:xfrm>
          <a:prstGeom prst="rect">
            <a:avLst/>
          </a:prstGeom>
        </p:spPr>
      </p:pic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404664"/>
            <a:ext cx="1744193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Obrigado!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Acabou...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Revisando...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 infravermelho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64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Sensores infravermelho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 </a:t>
            </a:r>
            <a:r>
              <a:rPr lang="en-US" dirty="0" smtClean="0"/>
              <a:t>são </a:t>
            </a:r>
            <a:r>
              <a:rPr lang="en-US" dirty="0" err="1" smtClean="0"/>
              <a:t>feitos</a:t>
            </a:r>
            <a:r>
              <a:rPr lang="en-US" dirty="0" smtClean="0"/>
              <a:t> de um material especial </a:t>
            </a:r>
            <a:r>
              <a:rPr lang="en-US" dirty="0" err="1" smtClean="0"/>
              <a:t>sensível</a:t>
            </a:r>
            <a:r>
              <a:rPr lang="en-US" dirty="0" smtClean="0"/>
              <a:t> à luz e um </a:t>
            </a:r>
            <a:r>
              <a:rPr lang="en-US" dirty="0" err="1" smtClean="0"/>
              <a:t>emissor</a:t>
            </a:r>
            <a:r>
              <a:rPr lang="en-US" dirty="0" smtClean="0"/>
              <a:t> </a:t>
            </a:r>
            <a:r>
              <a:rPr lang="en-US" dirty="0" err="1" smtClean="0"/>
              <a:t>infravermelho</a:t>
            </a:r>
            <a:r>
              <a:rPr lang="en-US" dirty="0" smtClean="0"/>
              <a:t>, </a:t>
            </a:r>
            <a:r>
              <a:rPr lang="en-US" dirty="0" err="1" smtClean="0"/>
              <a:t>geralmente</a:t>
            </a:r>
            <a:r>
              <a:rPr lang="en-US" dirty="0" smtClean="0"/>
              <a:t> um LED (LED = </a:t>
            </a:r>
            <a:r>
              <a:rPr lang="en-US" i="1" dirty="0" smtClean="0"/>
              <a:t>Light Emitting Diode</a:t>
            </a:r>
            <a:r>
              <a:rPr lang="en-US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7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Sensores infravermelho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pic>
        <p:nvPicPr>
          <p:cNvPr id="3078" name="Picture 6" descr="http://static.arcbotics.com/wp-content/uploads/2014/01/Infrared-Sensor-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577857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4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 infravermelho</a:t>
            </a:r>
            <a:endParaRPr lang="pt-BR" dirty="0"/>
          </a:p>
        </p:txBody>
      </p:sp>
      <p:pic>
        <p:nvPicPr>
          <p:cNvPr id="1026" name="Picture 2" descr="http://static.arcbotics.com/wp-content/uploads/2014/01/Off_The_Edge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1916832"/>
            <a:ext cx="3672407" cy="327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1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Sensores infravermelho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://static.arcbotics.com/wp-content/uploads/2014/06/lineSens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10709"/>
            <a:ext cx="42862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0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cantoEsquerdo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 smtClean="0"/>
              <a:t>sparki.edgeLeft</a:t>
            </a:r>
            <a:r>
              <a:rPr lang="pt-BR" dirty="0"/>
              <a:t>();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smtClean="0"/>
              <a:t>centro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sparki.lineCenter</a:t>
            </a:r>
            <a:r>
              <a:rPr lang="pt-BR" dirty="0"/>
              <a:t>();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cantoDireito</a:t>
            </a:r>
            <a:r>
              <a:rPr lang="pt-BR" dirty="0" smtClean="0"/>
              <a:t> = </a:t>
            </a:r>
            <a:r>
              <a:rPr lang="pt-BR" dirty="0" err="1" smtClean="0"/>
              <a:t>sparki.edgeRight</a:t>
            </a:r>
            <a:r>
              <a:rPr lang="pt-BR" dirty="0"/>
              <a:t>();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Sensores infravermelho - comandos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0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Projeto: faça o </a:t>
            </a:r>
            <a:r>
              <a:rPr lang="pt-BR" dirty="0" err="1" smtClean="0"/>
              <a:t>Sparki</a:t>
            </a:r>
            <a:r>
              <a:rPr lang="pt-BR" dirty="0" smtClean="0"/>
              <a:t> andar sobre uma mesa de forma que ele detecte suas bordas e nunca caia desta mesa.</a:t>
            </a:r>
          </a:p>
          <a:p>
            <a:endParaRPr lang="pt-BR" dirty="0"/>
          </a:p>
          <a:p>
            <a:r>
              <a:rPr lang="pt-BR" dirty="0" smtClean="0"/>
              <a:t>Utilize mesas não transparentes e de cores claras.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Obs</a:t>
            </a:r>
            <a:r>
              <a:rPr lang="pt-BR" dirty="0" smtClean="0"/>
              <a:t>: Para detectar uma borda (o fim da mesa), utilize o valor 300 como limite, ou seja, se um dos sensores medir um valor abaixo de 300, considere que ele detectou uma borda.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Detectando bordas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0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Solução </a:t>
            </a:r>
            <a:r>
              <a:rPr lang="pt-BR" dirty="0" smtClean="0"/>
              <a:t>proposta: </a:t>
            </a:r>
            <a:r>
              <a:rPr lang="pt-BR" dirty="0" smtClean="0"/>
              <a:t>aula_06_cod_1.ino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Detectand</a:t>
            </a:r>
            <a:r>
              <a:rPr lang="pt-BR" dirty="0" smtClean="0"/>
              <a:t>o bordas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39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159</Words>
  <Application>Microsoft Office PowerPoint</Application>
  <PresentationFormat>Apresentação na tela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Lucida Sans Unicode</vt:lpstr>
      <vt:lpstr>Verdana</vt:lpstr>
      <vt:lpstr>Wingdings 2</vt:lpstr>
      <vt:lpstr>Wingdings 3</vt:lpstr>
      <vt:lpstr>Concurso</vt:lpstr>
      <vt:lpstr>Projeto Edubot</vt:lpstr>
      <vt:lpstr>Sensores infravermelho</vt:lpstr>
      <vt:lpstr>Sensores infravermelho</vt:lpstr>
      <vt:lpstr>Sensores infravermelho</vt:lpstr>
      <vt:lpstr>Sensores infravermelho</vt:lpstr>
      <vt:lpstr>Sensores infravermelho</vt:lpstr>
      <vt:lpstr>Sensores infravermelho - comandos</vt:lpstr>
      <vt:lpstr>Detectando bordas</vt:lpstr>
      <vt:lpstr>Detectando bordas</vt:lpstr>
      <vt:lpstr>Acabou...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Edubot</dc:title>
  <dc:creator>Mateus Mendelson da Silva</dc:creator>
  <cp:lastModifiedBy>Mateus Mendelson da Silva</cp:lastModifiedBy>
  <cp:revision>44</cp:revision>
  <dcterms:created xsi:type="dcterms:W3CDTF">2014-08-27T23:45:51Z</dcterms:created>
  <dcterms:modified xsi:type="dcterms:W3CDTF">2014-10-19T18:54:41Z</dcterms:modified>
</cp:coreProperties>
</file>