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2"/>
  </p:notesMasterIdLst>
  <p:sldIdLst>
    <p:sldId id="256" r:id="rId2"/>
    <p:sldId id="271" r:id="rId3"/>
    <p:sldId id="279" r:id="rId4"/>
    <p:sldId id="278" r:id="rId5"/>
    <p:sldId id="277" r:id="rId6"/>
    <p:sldId id="280" r:id="rId7"/>
    <p:sldId id="281" r:id="rId8"/>
    <p:sldId id="282" r:id="rId9"/>
    <p:sldId id="283" r:id="rId10"/>
    <p:sldId id="266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8A7F6-3914-469C-A6E9-40923DB352E9}" type="datetimeFigureOut">
              <a:rPr lang="pt-BR" smtClean="0"/>
              <a:pPr/>
              <a:t>06/10/2014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1D7F6-49BF-404C-9D26-565182C5FD8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371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3B9BC5B-4239-48BA-91AF-B1A90F2D50F7}" type="datetimeFigureOut">
              <a:rPr lang="pt-BR" smtClean="0"/>
              <a:pPr/>
              <a:t>06/10/2014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06/10/2014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06/10/2014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06/10/2014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06/10/2014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06/10/2014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06/10/2014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06/10/2014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06/10/2014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06/10/2014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3B9BC5B-4239-48BA-91AF-B1A90F2D50F7}" type="datetimeFigureOut">
              <a:rPr lang="pt-BR" smtClean="0"/>
              <a:pPr/>
              <a:t>06/10/2014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3B9BC5B-4239-48BA-91AF-B1A90F2D50F7}" type="datetimeFigureOut">
              <a:rPr lang="pt-BR" smtClean="0"/>
              <a:pPr/>
              <a:t>06/10/2014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Projeto </a:t>
            </a:r>
            <a:r>
              <a:rPr lang="pt-BR" dirty="0" err="1" smtClean="0"/>
              <a:t>Edubot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smtClean="0"/>
              <a:t>Aula </a:t>
            </a:r>
            <a:r>
              <a:rPr lang="pt-BR" dirty="0" smtClean="0"/>
              <a:t>05 </a:t>
            </a:r>
            <a:r>
              <a:rPr lang="pt-BR" dirty="0" smtClean="0"/>
              <a:t>– </a:t>
            </a:r>
            <a:r>
              <a:rPr lang="pt-BR" dirty="0" smtClean="0"/>
              <a:t>Seguidor de Linhas</a:t>
            </a:r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0" y="580526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https://github.com/mendelson/edubot</a:t>
            </a:r>
          </a:p>
        </p:txBody>
      </p:sp>
      <p:pic>
        <p:nvPicPr>
          <p:cNvPr id="7" name="Imagem 6" descr="ras-text+robot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96552" y="260648"/>
            <a:ext cx="3307110" cy="1224136"/>
          </a:xfrm>
          <a:prstGeom prst="rect">
            <a:avLst/>
          </a:prstGeom>
        </p:spPr>
      </p:pic>
      <p:pic>
        <p:nvPicPr>
          <p:cNvPr id="8" name="Imagem 7" descr="ras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20272" y="404664"/>
            <a:ext cx="1744193" cy="11521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Surprise</a:t>
            </a:r>
            <a:r>
              <a:rPr lang="pt-BR" dirty="0" smtClean="0"/>
              <a:t>!</a:t>
            </a: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Próxima aula...</a:t>
            </a:r>
            <a:endParaRPr lang="pt-BR" dirty="0"/>
          </a:p>
        </p:txBody>
      </p:sp>
      <p:pic>
        <p:nvPicPr>
          <p:cNvPr id="4" name="Imagem 3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Sensores infravermelho</a:t>
            </a:r>
            <a:endParaRPr lang="pt-BR" dirty="0"/>
          </a:p>
        </p:txBody>
      </p:sp>
      <p:pic>
        <p:nvPicPr>
          <p:cNvPr id="5" name="Imagem 4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Sensores</a:t>
            </a:r>
            <a:r>
              <a:rPr lang="en-US" dirty="0" smtClean="0"/>
              <a:t> </a:t>
            </a:r>
            <a:r>
              <a:rPr lang="en-US" dirty="0" err="1" smtClean="0"/>
              <a:t>infravermelho</a:t>
            </a:r>
            <a:r>
              <a:rPr lang="en-US" dirty="0" smtClean="0"/>
              <a:t> de </a:t>
            </a:r>
            <a:r>
              <a:rPr lang="en-US" dirty="0" err="1" smtClean="0"/>
              <a:t>reflectância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encarados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um </a:t>
            </a:r>
            <a:r>
              <a:rPr lang="en-US" dirty="0" err="1" smtClean="0"/>
              <a:t>emissor</a:t>
            </a:r>
            <a:r>
              <a:rPr lang="en-US" dirty="0" smtClean="0"/>
              <a:t> de luz </a:t>
            </a:r>
            <a:r>
              <a:rPr lang="en-US" dirty="0" err="1" smtClean="0"/>
              <a:t>infravermelha</a:t>
            </a:r>
            <a:r>
              <a:rPr lang="en-US" dirty="0" smtClean="0"/>
              <a:t> (que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olhos</a:t>
            </a:r>
            <a:r>
              <a:rPr lang="en-US" dirty="0" smtClean="0"/>
              <a:t> </a:t>
            </a:r>
            <a:r>
              <a:rPr lang="en-US" dirty="0" err="1" smtClean="0"/>
              <a:t>humanos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conseguem</a:t>
            </a:r>
            <a:r>
              <a:rPr lang="en-US" dirty="0" smtClean="0"/>
              <a:t> </a:t>
            </a:r>
            <a:r>
              <a:rPr lang="en-US" dirty="0" err="1" smtClean="0"/>
              <a:t>ver</a:t>
            </a:r>
            <a:r>
              <a:rPr lang="en-US" dirty="0" smtClean="0"/>
              <a:t>) que </a:t>
            </a:r>
            <a:r>
              <a:rPr lang="en-US" dirty="0" err="1" smtClean="0"/>
              <a:t>possui</a:t>
            </a:r>
            <a:r>
              <a:rPr lang="en-US" dirty="0" smtClean="0"/>
              <a:t> um </a:t>
            </a:r>
            <a:r>
              <a:rPr lang="en-US" dirty="0" err="1" smtClean="0"/>
              <a:t>olho</a:t>
            </a:r>
            <a:r>
              <a:rPr lang="en-US" dirty="0" smtClean="0"/>
              <a:t> especial que </a:t>
            </a:r>
            <a:r>
              <a:rPr lang="en-US" dirty="0" err="1" smtClean="0"/>
              <a:t>consegue</a:t>
            </a:r>
            <a:r>
              <a:rPr lang="en-US" dirty="0" smtClean="0"/>
              <a:t> </a:t>
            </a:r>
            <a:r>
              <a:rPr lang="en-US" dirty="0" err="1" smtClean="0"/>
              <a:t>vê</a:t>
            </a:r>
            <a:r>
              <a:rPr lang="en-US" dirty="0" smtClean="0"/>
              <a:t>-la.</a:t>
            </a:r>
          </a:p>
          <a:p>
            <a:endParaRPr lang="en-US" dirty="0" smtClean="0"/>
          </a:p>
          <a:p>
            <a:r>
              <a:rPr lang="en-US" dirty="0" smtClean="0"/>
              <a:t>Na </a:t>
            </a:r>
            <a:r>
              <a:rPr lang="en-US" dirty="0" err="1" smtClean="0"/>
              <a:t>realidade</a:t>
            </a:r>
            <a:r>
              <a:rPr lang="en-US" dirty="0" smtClean="0"/>
              <a:t>, </a:t>
            </a:r>
            <a:r>
              <a:rPr lang="en-US" dirty="0" err="1" smtClean="0"/>
              <a:t>esses</a:t>
            </a:r>
            <a:r>
              <a:rPr lang="en-US" dirty="0" smtClean="0"/>
              <a:t> </a:t>
            </a:r>
            <a:r>
              <a:rPr lang="en-US" dirty="0" err="1" smtClean="0"/>
              <a:t>olhos</a:t>
            </a:r>
            <a:r>
              <a:rPr lang="en-US" dirty="0" smtClean="0"/>
              <a:t> são </a:t>
            </a:r>
            <a:r>
              <a:rPr lang="en-US" dirty="0" err="1" smtClean="0"/>
              <a:t>feitos</a:t>
            </a:r>
            <a:r>
              <a:rPr lang="en-US" dirty="0" smtClean="0"/>
              <a:t> de um material especial </a:t>
            </a:r>
            <a:r>
              <a:rPr lang="en-US" dirty="0" err="1" smtClean="0"/>
              <a:t>sensível</a:t>
            </a:r>
            <a:r>
              <a:rPr lang="en-US" dirty="0" smtClean="0"/>
              <a:t> à luz e um </a:t>
            </a:r>
            <a:r>
              <a:rPr lang="en-US" dirty="0" err="1" smtClean="0"/>
              <a:t>emissor</a:t>
            </a:r>
            <a:r>
              <a:rPr lang="en-US" dirty="0" smtClean="0"/>
              <a:t> </a:t>
            </a:r>
            <a:r>
              <a:rPr lang="en-US" dirty="0" err="1" smtClean="0"/>
              <a:t>infravermelho</a:t>
            </a:r>
            <a:r>
              <a:rPr lang="en-US" dirty="0" smtClean="0"/>
              <a:t>, </a:t>
            </a:r>
            <a:r>
              <a:rPr lang="en-US" dirty="0" err="1" smtClean="0"/>
              <a:t>geralmente</a:t>
            </a:r>
            <a:r>
              <a:rPr lang="en-US" dirty="0" smtClean="0"/>
              <a:t> um LED (LED = </a:t>
            </a:r>
            <a:r>
              <a:rPr lang="en-US" i="1" dirty="0" smtClean="0"/>
              <a:t>Light Emitting Diode</a:t>
            </a:r>
            <a:r>
              <a:rPr lang="en-US" dirty="0" smtClean="0"/>
              <a:t>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771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Sensores infravermelho</a:t>
            </a:r>
            <a:endParaRPr lang="pt-BR" dirty="0"/>
          </a:p>
        </p:txBody>
      </p:sp>
      <p:pic>
        <p:nvPicPr>
          <p:cNvPr id="4098" name="Picture 2" descr="http://www.electronica-pt.com/imagens/LED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1417638"/>
            <a:ext cx="2019300" cy="299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989133" y="5373172"/>
            <a:ext cx="6508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Imagem retirada de: </a:t>
            </a:r>
            <a:r>
              <a:rPr lang="pt-BR" dirty="0"/>
              <a:t>http://www.electronica-pt.com/led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755576" y="1996797"/>
            <a:ext cx="277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Isso é um LED!     ---&gt;</a:t>
            </a:r>
          </a:p>
        </p:txBody>
      </p:sp>
    </p:spTree>
    <p:extLst>
      <p:ext uri="{BB962C8B-B14F-4D97-AF65-F5344CB8AC3E}">
        <p14:creationId xmlns:p14="http://schemas.microsoft.com/office/powerpoint/2010/main" val="2899513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Sensores infravermelho</a:t>
            </a:r>
            <a:endParaRPr lang="pt-BR" dirty="0"/>
          </a:p>
        </p:txBody>
      </p:sp>
      <p:pic>
        <p:nvPicPr>
          <p:cNvPr id="5" name="Imagem 4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  <p:pic>
        <p:nvPicPr>
          <p:cNvPr id="3078" name="Picture 6" descr="http://static.arcbotics.com/wp-content/uploads/2014/01/Infrared-Sensor-Diagr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88840"/>
            <a:ext cx="5778578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4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Sensores infravermelho</a:t>
            </a:r>
            <a:endParaRPr lang="pt-BR" dirty="0"/>
          </a:p>
        </p:txBody>
      </p:sp>
      <p:pic>
        <p:nvPicPr>
          <p:cNvPr id="5" name="Imagem 4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6" name="Picture 2" descr="http://static.arcbotics.com/wp-content/uploads/2014/06/lineSenso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610709"/>
            <a:ext cx="428625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03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sensorEsquerda</a:t>
            </a:r>
            <a:r>
              <a:rPr lang="pt-BR" dirty="0" smtClean="0"/>
              <a:t> </a:t>
            </a:r>
            <a:r>
              <a:rPr lang="pt-BR" dirty="0"/>
              <a:t>= </a:t>
            </a:r>
            <a:r>
              <a:rPr lang="pt-BR" dirty="0" err="1"/>
              <a:t>sparki.lineLeft</a:t>
            </a:r>
            <a:r>
              <a:rPr lang="pt-BR" dirty="0"/>
              <a:t>();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sensorCentral</a:t>
            </a:r>
            <a:r>
              <a:rPr lang="pt-BR" dirty="0" smtClean="0"/>
              <a:t> </a:t>
            </a:r>
            <a:r>
              <a:rPr lang="pt-BR" dirty="0"/>
              <a:t>= </a:t>
            </a:r>
            <a:r>
              <a:rPr lang="pt-BR" dirty="0" err="1"/>
              <a:t>sparki.lineCenter</a:t>
            </a:r>
            <a:r>
              <a:rPr lang="pt-BR" dirty="0"/>
              <a:t>();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sensorDireita</a:t>
            </a:r>
            <a:r>
              <a:rPr lang="pt-BR" dirty="0" smtClean="0"/>
              <a:t> </a:t>
            </a:r>
            <a:r>
              <a:rPr lang="pt-BR" dirty="0"/>
              <a:t>= </a:t>
            </a:r>
            <a:r>
              <a:rPr lang="pt-BR" dirty="0" err="1"/>
              <a:t>sparki.lineRight</a:t>
            </a:r>
            <a:r>
              <a:rPr lang="pt-BR" dirty="0"/>
              <a:t>();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Sensores infravermelho - comandos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0024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Faça o </a:t>
            </a:r>
            <a:r>
              <a:rPr lang="pt-BR" dirty="0" err="1" smtClean="0"/>
              <a:t>Sparki</a:t>
            </a:r>
            <a:r>
              <a:rPr lang="pt-BR" dirty="0" smtClean="0"/>
              <a:t> executar o código “aula_05_cod_1.ino” e veja qual o valor mínimo que indica que o sensor está em cima da linha a ser seguida.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Sensores infravermelho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9075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Seguindo linha</a:t>
            </a:r>
            <a:endParaRPr lang="pt-BR" dirty="0"/>
          </a:p>
        </p:txBody>
      </p:sp>
      <p:pic>
        <p:nvPicPr>
          <p:cNvPr id="6146" name="Picture 2" descr="http://static.arcbotics.com/wp-content/uploads/2014/06/lineFollowingStates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010" y="1481138"/>
            <a:ext cx="2335980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602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Solução proposta: aula_05_cod_2.ino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Seguindo linha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3901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</TotalTime>
  <Words>155</Words>
  <Application>Microsoft Office PowerPoint</Application>
  <PresentationFormat>Apresentação na tela (4:3)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Arial</vt:lpstr>
      <vt:lpstr>Calibri</vt:lpstr>
      <vt:lpstr>Lucida Sans Unicode</vt:lpstr>
      <vt:lpstr>Verdana</vt:lpstr>
      <vt:lpstr>Wingdings 2</vt:lpstr>
      <vt:lpstr>Wingdings 3</vt:lpstr>
      <vt:lpstr>Concurso</vt:lpstr>
      <vt:lpstr>Projeto Edubot</vt:lpstr>
      <vt:lpstr>Sensores infravermelho</vt:lpstr>
      <vt:lpstr>Sensores infravermelho</vt:lpstr>
      <vt:lpstr>Sensores infravermelho</vt:lpstr>
      <vt:lpstr>Sensores infravermelho</vt:lpstr>
      <vt:lpstr>Sensores infravermelho - comandos</vt:lpstr>
      <vt:lpstr>Sensores infravermelho</vt:lpstr>
      <vt:lpstr>Seguindo linha</vt:lpstr>
      <vt:lpstr>Seguindo linha</vt:lpstr>
      <vt:lpstr>Próxima aula...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Edubot</dc:title>
  <dc:creator>Mateus Mendelson da Silva</dc:creator>
  <cp:lastModifiedBy>Mateus Mendelson da Silva</cp:lastModifiedBy>
  <cp:revision>38</cp:revision>
  <dcterms:created xsi:type="dcterms:W3CDTF">2014-08-27T23:45:51Z</dcterms:created>
  <dcterms:modified xsi:type="dcterms:W3CDTF">2014-10-06T18:47:57Z</dcterms:modified>
</cp:coreProperties>
</file>