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1" r:id="rId4"/>
    <p:sldId id="264" r:id="rId5"/>
    <p:sldId id="262" r:id="rId6"/>
    <p:sldId id="258" r:id="rId7"/>
    <p:sldId id="259" r:id="rId8"/>
    <p:sldId id="260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Click to edit Master title style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Click to edit Master subtitle style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4542E5C-4956-4943-9DF6-A60BB4F4792B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2834E39-9AED-1642-8342-C729E78BFE9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Click to edit Master title style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Click to edit Master text styles</a:t>
            </a:r>
          </a:p>
          <a:p>
            <a:pPr lvl="1" eaLnBrk="1" latinLnBrk="0" hangingPunct="1"/>
            <a:r>
              <a:rPr lang="pt-BR" smtClean="0"/>
              <a:t>Second level</a:t>
            </a:r>
          </a:p>
          <a:p>
            <a:pPr lvl="2" eaLnBrk="1" latinLnBrk="0" hangingPunct="1"/>
            <a:r>
              <a:rPr lang="pt-BR" smtClean="0"/>
              <a:t>Third level</a:t>
            </a:r>
          </a:p>
          <a:p>
            <a:pPr lvl="3" eaLnBrk="1" latinLnBrk="0" hangingPunct="1"/>
            <a:r>
              <a:rPr lang="pt-BR" smtClean="0"/>
              <a:t>Fourth level</a:t>
            </a:r>
          </a:p>
          <a:p>
            <a:pPr lvl="4" eaLnBrk="1" latinLnBrk="0" hangingPunct="1"/>
            <a:r>
              <a:rPr lang="pt-BR" smtClean="0"/>
              <a:t>Fifth level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542E5C-4956-4943-9DF6-A60BB4F4792B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834E39-9AED-1642-8342-C729E78BFE9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Click to edit Master title style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Click to edit Master text styles</a:t>
            </a:r>
          </a:p>
          <a:p>
            <a:pPr lvl="1" eaLnBrk="1" latinLnBrk="0" hangingPunct="1"/>
            <a:r>
              <a:rPr lang="pt-BR" smtClean="0"/>
              <a:t>Second level</a:t>
            </a:r>
          </a:p>
          <a:p>
            <a:pPr lvl="2" eaLnBrk="1" latinLnBrk="0" hangingPunct="1"/>
            <a:r>
              <a:rPr lang="pt-BR" smtClean="0"/>
              <a:t>Third level</a:t>
            </a:r>
          </a:p>
          <a:p>
            <a:pPr lvl="3" eaLnBrk="1" latinLnBrk="0" hangingPunct="1"/>
            <a:r>
              <a:rPr lang="pt-BR" smtClean="0"/>
              <a:t>Fourth level</a:t>
            </a:r>
          </a:p>
          <a:p>
            <a:pPr lvl="4" eaLnBrk="1" latinLnBrk="0" hangingPunct="1"/>
            <a:r>
              <a:rPr lang="pt-BR" smtClean="0"/>
              <a:t>Fifth level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542E5C-4956-4943-9DF6-A60BB4F4792B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834E39-9AED-1642-8342-C729E78BFE9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Click to edit Master text styles</a:t>
            </a:r>
          </a:p>
          <a:p>
            <a:pPr lvl="1" eaLnBrk="1" latinLnBrk="0" hangingPunct="1"/>
            <a:r>
              <a:rPr lang="pt-BR" smtClean="0"/>
              <a:t>Second level</a:t>
            </a:r>
          </a:p>
          <a:p>
            <a:pPr lvl="2" eaLnBrk="1" latinLnBrk="0" hangingPunct="1"/>
            <a:r>
              <a:rPr lang="pt-BR" smtClean="0"/>
              <a:t>Third level</a:t>
            </a:r>
          </a:p>
          <a:p>
            <a:pPr lvl="3" eaLnBrk="1" latinLnBrk="0" hangingPunct="1"/>
            <a:r>
              <a:rPr lang="pt-BR" smtClean="0"/>
              <a:t>Fourth level</a:t>
            </a:r>
          </a:p>
          <a:p>
            <a:pPr lvl="4" eaLnBrk="1" latinLnBrk="0" hangingPunct="1"/>
            <a:r>
              <a:rPr lang="pt-BR" smtClean="0"/>
              <a:t>Fifth level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542E5C-4956-4943-9DF6-A60BB4F4792B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834E39-9AED-1642-8342-C729E78BFE9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Click to edit Master title style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Click to edit Master text styles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542E5C-4956-4943-9DF6-A60BB4F4792B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834E39-9AED-1642-8342-C729E78BFE9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Click to edit Master text styles</a:t>
            </a:r>
          </a:p>
          <a:p>
            <a:pPr lvl="1" eaLnBrk="1" latinLnBrk="0" hangingPunct="1"/>
            <a:r>
              <a:rPr lang="pt-BR" smtClean="0"/>
              <a:t>Second level</a:t>
            </a:r>
          </a:p>
          <a:p>
            <a:pPr lvl="2" eaLnBrk="1" latinLnBrk="0" hangingPunct="1"/>
            <a:r>
              <a:rPr lang="pt-BR" smtClean="0"/>
              <a:t>Third level</a:t>
            </a:r>
          </a:p>
          <a:p>
            <a:pPr lvl="3" eaLnBrk="1" latinLnBrk="0" hangingPunct="1"/>
            <a:r>
              <a:rPr lang="pt-BR" smtClean="0"/>
              <a:t>Fourth level</a:t>
            </a:r>
          </a:p>
          <a:p>
            <a:pPr lvl="4" eaLnBrk="1" latinLnBrk="0" hangingPunct="1"/>
            <a:r>
              <a:rPr lang="pt-BR" smtClean="0"/>
              <a:t>Fifth level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Click to edit Master text styles</a:t>
            </a:r>
          </a:p>
          <a:p>
            <a:pPr lvl="1" eaLnBrk="1" latinLnBrk="0" hangingPunct="1"/>
            <a:r>
              <a:rPr lang="pt-BR" smtClean="0"/>
              <a:t>Second level</a:t>
            </a:r>
          </a:p>
          <a:p>
            <a:pPr lvl="2" eaLnBrk="1" latinLnBrk="0" hangingPunct="1"/>
            <a:r>
              <a:rPr lang="pt-BR" smtClean="0"/>
              <a:t>Third level</a:t>
            </a:r>
          </a:p>
          <a:p>
            <a:pPr lvl="3" eaLnBrk="1" latinLnBrk="0" hangingPunct="1"/>
            <a:r>
              <a:rPr lang="pt-BR" smtClean="0"/>
              <a:t>Fourth level</a:t>
            </a:r>
          </a:p>
          <a:p>
            <a:pPr lvl="4" eaLnBrk="1" latinLnBrk="0" hangingPunct="1"/>
            <a:r>
              <a:rPr lang="pt-BR" smtClean="0"/>
              <a:t>Fifth level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542E5C-4956-4943-9DF6-A60BB4F4792B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834E39-9AED-1642-8342-C729E78BFE9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Click to edit Master title style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Click to edit Master text styles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Click to edit Master text styles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Click to edit Master text styles</a:t>
            </a:r>
          </a:p>
          <a:p>
            <a:pPr lvl="1" eaLnBrk="1" latinLnBrk="0" hangingPunct="1"/>
            <a:r>
              <a:rPr lang="pt-BR" smtClean="0"/>
              <a:t>Second level</a:t>
            </a:r>
          </a:p>
          <a:p>
            <a:pPr lvl="2" eaLnBrk="1" latinLnBrk="0" hangingPunct="1"/>
            <a:r>
              <a:rPr lang="pt-BR" smtClean="0"/>
              <a:t>Third level</a:t>
            </a:r>
          </a:p>
          <a:p>
            <a:pPr lvl="3" eaLnBrk="1" latinLnBrk="0" hangingPunct="1"/>
            <a:r>
              <a:rPr lang="pt-BR" smtClean="0"/>
              <a:t>Fourth level</a:t>
            </a:r>
          </a:p>
          <a:p>
            <a:pPr lvl="4" eaLnBrk="1" latinLnBrk="0" hangingPunct="1"/>
            <a:r>
              <a:rPr lang="pt-BR" smtClean="0"/>
              <a:t>Fifth level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Click to edit Master text styles</a:t>
            </a:r>
          </a:p>
          <a:p>
            <a:pPr lvl="1" eaLnBrk="1" latinLnBrk="0" hangingPunct="1"/>
            <a:r>
              <a:rPr lang="pt-BR" smtClean="0"/>
              <a:t>Second level</a:t>
            </a:r>
          </a:p>
          <a:p>
            <a:pPr lvl="2" eaLnBrk="1" latinLnBrk="0" hangingPunct="1"/>
            <a:r>
              <a:rPr lang="pt-BR" smtClean="0"/>
              <a:t>Third level</a:t>
            </a:r>
          </a:p>
          <a:p>
            <a:pPr lvl="3" eaLnBrk="1" latinLnBrk="0" hangingPunct="1"/>
            <a:r>
              <a:rPr lang="pt-BR" smtClean="0"/>
              <a:t>Fourth level</a:t>
            </a:r>
          </a:p>
          <a:p>
            <a:pPr lvl="4" eaLnBrk="1" latinLnBrk="0" hangingPunct="1"/>
            <a:r>
              <a:rPr lang="pt-BR" smtClean="0"/>
              <a:t>Fifth level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542E5C-4956-4943-9DF6-A60BB4F4792B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834E39-9AED-1642-8342-C729E78BFE9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542E5C-4956-4943-9DF6-A60BB4F4792B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834E39-9AED-1642-8342-C729E78BFE9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542E5C-4956-4943-9DF6-A60BB4F4792B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834E39-9AED-1642-8342-C729E78BFE9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Click to edit Master title style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Click to edit Master text styles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Click to edit Master text styles</a:t>
            </a:r>
          </a:p>
          <a:p>
            <a:pPr lvl="1" eaLnBrk="1" latinLnBrk="0" hangingPunct="1"/>
            <a:r>
              <a:rPr lang="pt-BR" smtClean="0"/>
              <a:t>Second level</a:t>
            </a:r>
          </a:p>
          <a:p>
            <a:pPr lvl="2" eaLnBrk="1" latinLnBrk="0" hangingPunct="1"/>
            <a:r>
              <a:rPr lang="pt-BR" smtClean="0"/>
              <a:t>Third level</a:t>
            </a:r>
          </a:p>
          <a:p>
            <a:pPr lvl="3" eaLnBrk="1" latinLnBrk="0" hangingPunct="1"/>
            <a:r>
              <a:rPr lang="pt-BR" smtClean="0"/>
              <a:t>Fourth level</a:t>
            </a:r>
          </a:p>
          <a:p>
            <a:pPr lvl="4" eaLnBrk="1" latinLnBrk="0" hangingPunct="1"/>
            <a:r>
              <a:rPr lang="pt-BR" smtClean="0"/>
              <a:t>Fifth level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4542E5C-4956-4943-9DF6-A60BB4F4792B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834E39-9AED-1642-8342-C729E78BFE9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Click to edit Master text styles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4542E5C-4956-4943-9DF6-A60BB4F4792B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2834E39-9AED-1642-8342-C729E78BFE9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Click to edit Master title style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4542E5C-4956-4943-9DF6-A60BB4F4792B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2834E39-9AED-1642-8342-C729E78BFE9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Utilizando</a:t>
            </a:r>
            <a:r>
              <a:rPr lang="en-US" dirty="0" smtClean="0"/>
              <a:t> o </a:t>
            </a:r>
            <a:r>
              <a:rPr lang="en-US" dirty="0" err="1" smtClean="0"/>
              <a:t>Controle</a:t>
            </a:r>
            <a:r>
              <a:rPr lang="en-US" dirty="0" smtClean="0"/>
              <a:t> </a:t>
            </a:r>
            <a:r>
              <a:rPr lang="en-US" dirty="0" err="1" smtClean="0"/>
              <a:t>Remoto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Aula 04 - </a:t>
            </a:r>
            <a:r>
              <a:rPr lang="en-US" dirty="0" err="1" smtClean="0"/>
              <a:t>Entendendo</a:t>
            </a:r>
            <a:r>
              <a:rPr lang="en-US" dirty="0" smtClean="0"/>
              <a:t> </a:t>
            </a:r>
            <a:r>
              <a:rPr lang="en-US" dirty="0" smtClean="0"/>
              <a:t>o </a:t>
            </a:r>
            <a:r>
              <a:rPr lang="en-US" dirty="0" err="1" smtClean="0"/>
              <a:t>controle</a:t>
            </a:r>
            <a:r>
              <a:rPr lang="en-US" dirty="0" smtClean="0"/>
              <a:t> </a:t>
            </a:r>
            <a:r>
              <a:rPr lang="en-US" dirty="0" err="1" smtClean="0"/>
              <a:t>remoto</a:t>
            </a:r>
            <a:r>
              <a:rPr lang="en-US" dirty="0" smtClean="0"/>
              <a:t> e o sensor </a:t>
            </a:r>
            <a:r>
              <a:rPr lang="en-US" dirty="0" err="1" smtClean="0"/>
              <a:t>infravermelho</a:t>
            </a:r>
            <a:endParaRPr lang="en-US" dirty="0"/>
          </a:p>
        </p:txBody>
      </p:sp>
      <p:pic>
        <p:nvPicPr>
          <p:cNvPr id="4" name="Imagem 6" descr="ras-text+robot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96552" y="260648"/>
            <a:ext cx="3307110" cy="1224136"/>
          </a:xfrm>
          <a:prstGeom prst="rect">
            <a:avLst/>
          </a:prstGeom>
        </p:spPr>
      </p:pic>
      <p:pic>
        <p:nvPicPr>
          <p:cNvPr id="5" name="Imagem 7" descr="ras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20272" y="404664"/>
            <a:ext cx="1744193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2375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: </a:t>
            </a:r>
          </a:p>
          <a:p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barra</a:t>
            </a:r>
            <a:r>
              <a:rPr lang="en-US" dirty="0" smtClean="0"/>
              <a:t> de </a:t>
            </a:r>
            <a:r>
              <a:rPr lang="en-US" dirty="0" err="1" smtClean="0"/>
              <a:t>ferramentas</a:t>
            </a:r>
            <a:r>
              <a:rPr lang="en-US" dirty="0" smtClean="0"/>
              <a:t> </a:t>
            </a:r>
            <a:r>
              <a:rPr lang="en-US" dirty="0" err="1" smtClean="0"/>
              <a:t>abra</a:t>
            </a:r>
            <a:r>
              <a:rPr lang="en-US" dirty="0" smtClean="0"/>
              <a:t> o “file” -&gt; “examples” -&gt; “remote”</a:t>
            </a:r>
          </a:p>
          <a:p>
            <a:r>
              <a:rPr lang="en-US" dirty="0" err="1"/>
              <a:t>A</a:t>
            </a:r>
            <a:r>
              <a:rPr lang="en-US" dirty="0" err="1" smtClean="0"/>
              <a:t>lguém</a:t>
            </a:r>
            <a:r>
              <a:rPr lang="en-US" dirty="0" smtClean="0"/>
              <a:t> </a:t>
            </a:r>
            <a:r>
              <a:rPr lang="en-US" dirty="0" err="1" smtClean="0"/>
              <a:t>poderia</a:t>
            </a:r>
            <a:r>
              <a:rPr lang="en-US" dirty="0" smtClean="0"/>
              <a:t> </a:t>
            </a:r>
            <a:r>
              <a:rPr lang="en-US" dirty="0" err="1" smtClean="0"/>
              <a:t>dizer</a:t>
            </a:r>
            <a:r>
              <a:rPr lang="en-US" dirty="0" smtClean="0"/>
              <a:t> 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faz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case</a:t>
            </a:r>
            <a:endParaRPr lang="en-US" dirty="0"/>
          </a:p>
        </p:txBody>
      </p:sp>
      <p:pic>
        <p:nvPicPr>
          <p:cNvPr id="4" name="Imagem 5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9753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a de Tela 2014-09-23 às 09.14.17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010" t="-13562" r="-119129" b="-21756"/>
          <a:stretch/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funciona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143" y="2120900"/>
            <a:ext cx="424905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	</a:t>
            </a:r>
            <a:r>
              <a:rPr lang="en-US" sz="2000" dirty="0" smtClean="0"/>
              <a:t>Para </a:t>
            </a:r>
            <a:r>
              <a:rPr lang="en-US" sz="2000" dirty="0" err="1" smtClean="0"/>
              <a:t>cada</a:t>
            </a:r>
            <a:r>
              <a:rPr lang="en-US" sz="2000" dirty="0" smtClean="0"/>
              <a:t> </a:t>
            </a:r>
            <a:r>
              <a:rPr lang="en-US" sz="2000" dirty="0" err="1" smtClean="0"/>
              <a:t>botão</a:t>
            </a:r>
            <a:r>
              <a:rPr lang="en-US" sz="2000" dirty="0" smtClean="0"/>
              <a:t>, </a:t>
            </a:r>
            <a:r>
              <a:rPr lang="en-US" sz="2000" dirty="0" err="1" smtClean="0"/>
              <a:t>temos</a:t>
            </a:r>
            <a:r>
              <a:rPr lang="en-US" sz="2000" dirty="0" smtClean="0"/>
              <a:t> um </a:t>
            </a:r>
            <a:r>
              <a:rPr lang="en-US" sz="2000" dirty="0" err="1" smtClean="0"/>
              <a:t>número</a:t>
            </a:r>
            <a:r>
              <a:rPr lang="en-US" sz="2000" dirty="0"/>
              <a:t> </a:t>
            </a:r>
            <a:r>
              <a:rPr lang="en-US" sz="2000" dirty="0" err="1" smtClean="0"/>
              <a:t>correspondente</a:t>
            </a:r>
            <a:r>
              <a:rPr lang="en-US" sz="2000" dirty="0" smtClean="0"/>
              <a:t>    </a:t>
            </a:r>
            <a:r>
              <a:rPr lang="en-US" sz="2000" dirty="0" err="1" smtClean="0"/>
              <a:t>associado</a:t>
            </a:r>
            <a:r>
              <a:rPr lang="en-US" sz="2000" dirty="0" smtClean="0"/>
              <a:t>.</a:t>
            </a:r>
          </a:p>
          <a:p>
            <a:r>
              <a:rPr lang="en-US" dirty="0" smtClean="0"/>
              <a:t>	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6" name="Imagem 5" descr="ras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1998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 sensor </a:t>
            </a:r>
            <a:r>
              <a:rPr lang="en-US" dirty="0" err="1" smtClean="0"/>
              <a:t>infravermelho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funciona</a:t>
            </a:r>
            <a:endParaRPr lang="en-US" dirty="0"/>
          </a:p>
        </p:txBody>
      </p:sp>
      <p:pic>
        <p:nvPicPr>
          <p:cNvPr id="4" name="Picture 3" descr="Captura de Tela 2014-09-23 às 09.36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0272" y="2647951"/>
            <a:ext cx="4196443" cy="26497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67300" y="2832100"/>
            <a:ext cx="3492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Comando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ler</a:t>
            </a:r>
            <a:r>
              <a:rPr lang="en-US" dirty="0" smtClean="0"/>
              <a:t> </a:t>
            </a:r>
            <a:r>
              <a:rPr lang="en-US" dirty="0" err="1" smtClean="0"/>
              <a:t>qual</a:t>
            </a:r>
            <a:r>
              <a:rPr lang="en-US" dirty="0" smtClean="0"/>
              <a:t> </a:t>
            </a:r>
            <a:r>
              <a:rPr lang="en-US" dirty="0" err="1" smtClean="0"/>
              <a:t>botão</a:t>
            </a:r>
            <a:r>
              <a:rPr lang="en-US" dirty="0" smtClean="0"/>
              <a:t> </a:t>
            </a:r>
            <a:r>
              <a:rPr lang="en-US" dirty="0" err="1" smtClean="0"/>
              <a:t>estamos</a:t>
            </a:r>
            <a:r>
              <a:rPr lang="en-US" dirty="0" smtClean="0"/>
              <a:t> </a:t>
            </a:r>
            <a:r>
              <a:rPr lang="en-US" dirty="0" err="1" smtClean="0"/>
              <a:t>pressionando</a:t>
            </a:r>
            <a:r>
              <a:rPr lang="en-US" dirty="0" smtClean="0"/>
              <a:t> é: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	</a:t>
            </a:r>
            <a:r>
              <a:rPr lang="en-US" dirty="0" err="1" smtClean="0">
                <a:solidFill>
                  <a:srgbClr val="0000FF"/>
                </a:solidFill>
              </a:rPr>
              <a:t>sparki.readIR</a:t>
            </a:r>
            <a:r>
              <a:rPr lang="en-US" dirty="0" smtClean="0">
                <a:solidFill>
                  <a:srgbClr val="0000FF"/>
                </a:solidFill>
              </a:rPr>
              <a:t>();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6" name="Imagem 5" descr="ras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0044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a de Tela 2014-09-23 às 09.59.59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0282" t="-35796" r="-13483" b="-28109"/>
          <a:stretch/>
        </p:blipFill>
        <p:spPr>
          <a:xfrm>
            <a:off x="829068" y="2134581"/>
            <a:ext cx="7468225" cy="338710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funciona</a:t>
            </a:r>
            <a:endParaRPr lang="en-US" dirty="0"/>
          </a:p>
        </p:txBody>
      </p:sp>
      <p:pic>
        <p:nvPicPr>
          <p:cNvPr id="5" name="Imagem 5" descr="ras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16016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US" dirty="0" err="1" smtClean="0"/>
              <a:t>Exemplo</a:t>
            </a:r>
            <a:r>
              <a:rPr lang="en-US" dirty="0" smtClean="0"/>
              <a:t>: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apertar</a:t>
            </a:r>
            <a:r>
              <a:rPr lang="en-US" dirty="0" smtClean="0"/>
              <a:t> o </a:t>
            </a:r>
            <a:r>
              <a:rPr lang="en-US" dirty="0" err="1" smtClean="0"/>
              <a:t>botão</a:t>
            </a:r>
            <a:r>
              <a:rPr lang="en-US" dirty="0" smtClean="0"/>
              <a:t> com o </a:t>
            </a:r>
            <a:r>
              <a:rPr lang="en-US" dirty="0" err="1" smtClean="0"/>
              <a:t>desenho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setinha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cima</a:t>
            </a:r>
            <a:r>
              <a:rPr lang="en-US" dirty="0" smtClean="0"/>
              <a:t>, o </a:t>
            </a:r>
            <a:r>
              <a:rPr lang="en-US" dirty="0" err="1" smtClean="0"/>
              <a:t>controle</a:t>
            </a:r>
            <a:r>
              <a:rPr lang="en-US" dirty="0" smtClean="0"/>
              <a:t> </a:t>
            </a:r>
            <a:r>
              <a:rPr lang="en-US" dirty="0" err="1" smtClean="0"/>
              <a:t>remoto</a:t>
            </a:r>
            <a:r>
              <a:rPr lang="en-US" dirty="0" smtClean="0"/>
              <a:t> </a:t>
            </a:r>
            <a:r>
              <a:rPr lang="en-US" dirty="0" err="1" smtClean="0"/>
              <a:t>envia</a:t>
            </a:r>
            <a:r>
              <a:rPr lang="en-US" dirty="0" smtClean="0"/>
              <a:t> um </a:t>
            </a:r>
            <a:r>
              <a:rPr lang="en-US" dirty="0" err="1" smtClean="0"/>
              <a:t>sinal</a:t>
            </a:r>
            <a:r>
              <a:rPr lang="en-US" dirty="0" smtClean="0"/>
              <a:t> </a:t>
            </a:r>
            <a:r>
              <a:rPr lang="en-US" dirty="0" err="1" smtClean="0"/>
              <a:t>infravermelho</a:t>
            </a:r>
            <a:r>
              <a:rPr lang="en-US" dirty="0"/>
              <a:t> </a:t>
            </a:r>
            <a:r>
              <a:rPr lang="en-US" dirty="0" smtClean="0"/>
              <a:t>com </a:t>
            </a:r>
            <a:r>
              <a:rPr lang="en-US" dirty="0" err="1" smtClean="0"/>
              <a:t>frequencia</a:t>
            </a:r>
            <a:r>
              <a:rPr lang="en-US" dirty="0" smtClean="0"/>
              <a:t> </a:t>
            </a:r>
            <a:r>
              <a:rPr lang="en-US" dirty="0" err="1" smtClean="0"/>
              <a:t>igual</a:t>
            </a:r>
            <a:r>
              <a:rPr lang="en-US" dirty="0" smtClean="0"/>
              <a:t> a ½.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O sensor </a:t>
            </a:r>
            <a:r>
              <a:rPr lang="en-US" dirty="0" err="1" smtClean="0"/>
              <a:t>infravermelho</a:t>
            </a:r>
            <a:r>
              <a:rPr lang="en-US" dirty="0" smtClean="0"/>
              <a:t> </a:t>
            </a:r>
            <a:r>
              <a:rPr lang="en-US" dirty="0" err="1" smtClean="0"/>
              <a:t>identifica</a:t>
            </a:r>
            <a:r>
              <a:rPr lang="en-US" dirty="0" smtClean="0"/>
              <a:t> a </a:t>
            </a:r>
            <a:r>
              <a:rPr lang="en-US" dirty="0" err="1" smtClean="0"/>
              <a:t>frequencia</a:t>
            </a:r>
            <a:r>
              <a:rPr lang="en-US" dirty="0" smtClean="0"/>
              <a:t> e a </a:t>
            </a:r>
            <a:r>
              <a:rPr lang="en-US" dirty="0" err="1" smtClean="0"/>
              <a:t>associa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valor 70. </a:t>
            </a:r>
            <a:r>
              <a:rPr lang="en-US" dirty="0" err="1" smtClean="0"/>
              <a:t>Portanto</a:t>
            </a:r>
            <a:r>
              <a:rPr lang="en-US" dirty="0" smtClean="0"/>
              <a:t>,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o </a:t>
            </a:r>
            <a:r>
              <a:rPr lang="en-US" dirty="0" err="1" smtClean="0"/>
              <a:t>sparki.readIR</a:t>
            </a:r>
            <a:r>
              <a:rPr lang="en-US" dirty="0" smtClean="0"/>
              <a:t>() o valor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comando</a:t>
            </a:r>
            <a:r>
              <a:rPr lang="en-US" dirty="0" smtClean="0"/>
              <a:t> </a:t>
            </a:r>
            <a:r>
              <a:rPr lang="en-US" dirty="0" err="1" smtClean="0"/>
              <a:t>retornará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o valor </a:t>
            </a:r>
            <a:r>
              <a:rPr lang="en-US" dirty="0" err="1" smtClean="0"/>
              <a:t>inteiro</a:t>
            </a:r>
            <a:r>
              <a:rPr lang="en-US" dirty="0" smtClean="0"/>
              <a:t> </a:t>
            </a:r>
            <a:r>
              <a:rPr lang="en-US" dirty="0" err="1" smtClean="0"/>
              <a:t>igual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70.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Para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tecla</a:t>
            </a:r>
            <a:r>
              <a:rPr lang="en-US" dirty="0" smtClean="0"/>
              <a:t> se tem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frequências</a:t>
            </a:r>
            <a:r>
              <a:rPr lang="en-US" dirty="0" smtClean="0"/>
              <a:t> e </a:t>
            </a:r>
            <a:r>
              <a:rPr lang="en-US" dirty="0" err="1" smtClean="0"/>
              <a:t>portanto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associados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funciona</a:t>
            </a:r>
            <a:endParaRPr lang="en-US" dirty="0"/>
          </a:p>
        </p:txBody>
      </p:sp>
      <p:pic>
        <p:nvPicPr>
          <p:cNvPr id="4" name="Imagem 5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91840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Assim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o </a:t>
            </a:r>
            <a:r>
              <a:rPr lang="en-US" dirty="0" err="1" smtClean="0"/>
              <a:t>sparki.ping</a:t>
            </a:r>
            <a:r>
              <a:rPr lang="en-US" dirty="0" smtClean="0"/>
              <a:t>(), o </a:t>
            </a:r>
            <a:r>
              <a:rPr lang="en-US" dirty="0" err="1" smtClean="0"/>
              <a:t>sparki.reaIR</a:t>
            </a:r>
            <a:r>
              <a:rPr lang="en-US" dirty="0" smtClean="0"/>
              <a:t>() </a:t>
            </a:r>
            <a:r>
              <a:rPr lang="en-US" dirty="0" err="1" smtClean="0"/>
              <a:t>retorna</a:t>
            </a:r>
            <a:r>
              <a:rPr lang="en-US" dirty="0" smtClean="0"/>
              <a:t> um valor </a:t>
            </a:r>
            <a:r>
              <a:rPr lang="en-US" dirty="0" err="1" smtClean="0"/>
              <a:t>inteiro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ser </a:t>
            </a:r>
            <a:r>
              <a:rPr lang="en-US" dirty="0" err="1" smtClean="0"/>
              <a:t>armazenado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err="1">
                <a:solidFill>
                  <a:srgbClr val="0000FF"/>
                </a:solidFill>
              </a:rPr>
              <a:t>i</a:t>
            </a:r>
            <a:r>
              <a:rPr lang="en-US" dirty="0" err="1" smtClean="0">
                <a:solidFill>
                  <a:srgbClr val="0000FF"/>
                </a:solidFill>
              </a:rPr>
              <a:t>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remoto</a:t>
            </a:r>
            <a:r>
              <a:rPr lang="en-US" dirty="0" smtClean="0">
                <a:solidFill>
                  <a:srgbClr val="0000FF"/>
                </a:solidFill>
              </a:rPr>
              <a:t> = </a:t>
            </a:r>
            <a:r>
              <a:rPr lang="en-US" dirty="0" err="1" smtClean="0">
                <a:solidFill>
                  <a:srgbClr val="0000FF"/>
                </a:solidFill>
              </a:rPr>
              <a:t>sparki.readIR</a:t>
            </a:r>
            <a:r>
              <a:rPr lang="en-US" dirty="0" smtClean="0">
                <a:solidFill>
                  <a:srgbClr val="0000FF"/>
                </a:solidFill>
              </a:rPr>
              <a:t>(); </a:t>
            </a:r>
            <a:r>
              <a:rPr lang="en-US" dirty="0" smtClean="0"/>
              <a:t>(</a:t>
            </a:r>
            <a:r>
              <a:rPr lang="en-US" dirty="0" err="1" smtClean="0"/>
              <a:t>declara</a:t>
            </a:r>
            <a:r>
              <a:rPr lang="en-US" dirty="0" smtClean="0"/>
              <a:t> </a:t>
            </a:r>
            <a:r>
              <a:rPr lang="en-US" dirty="0" smtClean="0"/>
              <a:t>o </a:t>
            </a:r>
            <a:r>
              <a:rPr lang="en-US" dirty="0" err="1" smtClean="0"/>
              <a:t>espaço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r>
              <a:rPr lang="en-US" dirty="0" smtClean="0"/>
              <a:t> com o </a:t>
            </a:r>
            <a:r>
              <a:rPr lang="en-US" dirty="0" err="1" smtClean="0"/>
              <a:t>nome</a:t>
            </a:r>
            <a:r>
              <a:rPr lang="en-US" dirty="0" smtClean="0"/>
              <a:t> “</a:t>
            </a:r>
            <a:r>
              <a:rPr lang="en-US" dirty="0" err="1" smtClean="0"/>
              <a:t>remoto</a:t>
            </a:r>
            <a:r>
              <a:rPr lang="en-US" dirty="0" smtClean="0"/>
              <a:t>” e,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mesmo</a:t>
            </a:r>
            <a:r>
              <a:rPr lang="en-US" dirty="0" smtClean="0"/>
              <a:t> tempo, </a:t>
            </a:r>
            <a:r>
              <a:rPr lang="en-US" dirty="0" err="1" smtClean="0"/>
              <a:t>armazena</a:t>
            </a:r>
            <a:r>
              <a:rPr lang="en-US" dirty="0" smtClean="0"/>
              <a:t> </a:t>
            </a:r>
            <a:r>
              <a:rPr lang="en-US" dirty="0" smtClean="0"/>
              <a:t>o valor de </a:t>
            </a:r>
            <a:r>
              <a:rPr lang="en-US" dirty="0" err="1" smtClean="0"/>
              <a:t>sparki.readIR</a:t>
            </a:r>
            <a:r>
              <a:rPr lang="en-US" dirty="0" smtClean="0"/>
              <a:t>())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remoto</a:t>
            </a:r>
            <a:r>
              <a:rPr lang="en-US" dirty="0" smtClean="0">
                <a:solidFill>
                  <a:srgbClr val="0000FF"/>
                </a:solidFill>
              </a:rPr>
              <a:t> = </a:t>
            </a:r>
            <a:r>
              <a:rPr lang="en-US" dirty="0" err="1" smtClean="0">
                <a:solidFill>
                  <a:srgbClr val="0000FF"/>
                </a:solidFill>
              </a:rPr>
              <a:t>sparki.readIR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err="1" smtClean="0"/>
              <a:t>atualiza</a:t>
            </a:r>
            <a:r>
              <a:rPr lang="en-US" dirty="0" smtClean="0"/>
              <a:t> </a:t>
            </a:r>
            <a:r>
              <a:rPr lang="en-US" dirty="0" smtClean="0"/>
              <a:t>o valor </a:t>
            </a:r>
            <a:r>
              <a:rPr lang="en-US" dirty="0" err="1" smtClean="0"/>
              <a:t>armazenado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“</a:t>
            </a:r>
            <a:r>
              <a:rPr lang="en-US" dirty="0" err="1" smtClean="0"/>
              <a:t>remoto</a:t>
            </a:r>
            <a:r>
              <a:rPr lang="en-US" dirty="0" smtClean="0"/>
              <a:t>”)</a:t>
            </a:r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Usos</a:t>
            </a:r>
            <a:endParaRPr lang="en-US" dirty="0"/>
          </a:p>
        </p:txBody>
      </p:sp>
      <p:pic>
        <p:nvPicPr>
          <p:cNvPr id="4" name="Imagem 5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21862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com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bloco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condicional</a:t>
            </a:r>
            <a:r>
              <a:rPr lang="en-US" dirty="0" smtClean="0"/>
              <a:t>. </a:t>
            </a:r>
            <a:r>
              <a:rPr lang="en-US" dirty="0" err="1" smtClean="0"/>
              <a:t>Tanto</a:t>
            </a:r>
            <a:r>
              <a:rPr lang="en-US" dirty="0"/>
              <a:t> </a:t>
            </a:r>
            <a:r>
              <a:rPr lang="en-US" dirty="0" smtClean="0"/>
              <a:t>com o “if” </a:t>
            </a:r>
            <a:r>
              <a:rPr lang="en-US" dirty="0" err="1" smtClean="0"/>
              <a:t>como</a:t>
            </a:r>
            <a:r>
              <a:rPr lang="en-US" dirty="0" smtClean="0"/>
              <a:t> com o “switch case” .</a:t>
            </a:r>
          </a:p>
          <a:p>
            <a:r>
              <a:rPr lang="en-US" dirty="0" err="1" smtClean="0"/>
              <a:t>Exemplo</a:t>
            </a:r>
            <a:r>
              <a:rPr lang="en-US" dirty="0" smtClean="0"/>
              <a:t>:</a:t>
            </a:r>
          </a:p>
          <a:p>
            <a:pPr marL="109728" indent="0">
              <a:buNone/>
            </a:pPr>
            <a:r>
              <a:rPr lang="en-US" dirty="0" smtClean="0"/>
              <a:t>  if(</a:t>
            </a:r>
            <a:r>
              <a:rPr lang="en-US" dirty="0" err="1" smtClean="0"/>
              <a:t>sparki.readIR</a:t>
            </a:r>
            <a:r>
              <a:rPr lang="en-US" dirty="0" smtClean="0"/>
              <a:t>() == 70) {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sparki.moveForward</a:t>
            </a:r>
            <a:r>
              <a:rPr lang="en-US" dirty="0" smtClean="0"/>
              <a:t>();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delay(5000);</a:t>
            </a:r>
          </a:p>
          <a:p>
            <a:pPr marL="109728" indent="0">
              <a:buNone/>
            </a:pPr>
            <a:r>
              <a:rPr lang="en-US" dirty="0" smtClean="0"/>
              <a:t>  }</a:t>
            </a:r>
          </a:p>
          <a:p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Usos</a:t>
            </a:r>
            <a:endParaRPr lang="en-US" dirty="0"/>
          </a:p>
        </p:txBody>
      </p:sp>
      <p:pic>
        <p:nvPicPr>
          <p:cNvPr id="4" name="Imagem 5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9895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Faça</a:t>
            </a:r>
            <a:r>
              <a:rPr lang="en-US" dirty="0" smtClean="0"/>
              <a:t> um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apertamos</a:t>
            </a:r>
            <a:r>
              <a:rPr lang="en-US" dirty="0" smtClean="0"/>
              <a:t> a </a:t>
            </a:r>
            <a:r>
              <a:rPr lang="en-US" dirty="0" smtClean="0"/>
              <a:t>seta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baixo</a:t>
            </a:r>
            <a:r>
              <a:rPr lang="en-US" dirty="0" smtClean="0"/>
              <a:t> (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corresponde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número</a:t>
            </a:r>
            <a:r>
              <a:rPr lang="en-US" dirty="0" smtClean="0"/>
              <a:t> 21</a:t>
            </a:r>
            <a:r>
              <a:rPr lang="en-US" dirty="0" smtClean="0"/>
              <a:t>), o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irá</a:t>
            </a:r>
            <a:r>
              <a:rPr lang="en-US" dirty="0" smtClean="0"/>
              <a:t> </a:t>
            </a:r>
            <a:r>
              <a:rPr lang="en-US" dirty="0" err="1" smtClean="0"/>
              <a:t>andar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/>
              <a:t> </a:t>
            </a:r>
            <a:r>
              <a:rPr lang="en-US" dirty="0" err="1" smtClean="0"/>
              <a:t>trás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5 </a:t>
            </a:r>
            <a:r>
              <a:rPr lang="en-US" dirty="0" err="1" smtClean="0"/>
              <a:t>segundos</a:t>
            </a:r>
            <a:r>
              <a:rPr lang="en-US" dirty="0" smtClean="0"/>
              <a:t> e </a:t>
            </a:r>
            <a:r>
              <a:rPr lang="en-US" dirty="0" err="1" smtClean="0"/>
              <a:t>parar</a:t>
            </a:r>
            <a:r>
              <a:rPr lang="en-US" dirty="0" smtClean="0"/>
              <a:t>. SE o valor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infravermelho</a:t>
            </a:r>
            <a:r>
              <a:rPr lang="en-US" dirty="0" smtClean="0"/>
              <a:t> </a:t>
            </a:r>
            <a:r>
              <a:rPr lang="en-US" dirty="0" err="1" smtClean="0"/>
              <a:t>retornar</a:t>
            </a:r>
            <a:r>
              <a:rPr lang="en-US" dirty="0" smtClean="0"/>
              <a:t> for </a:t>
            </a:r>
            <a:r>
              <a:rPr lang="en-US" dirty="0" err="1" smtClean="0"/>
              <a:t>igual</a:t>
            </a:r>
            <a:r>
              <a:rPr lang="en-US" dirty="0" smtClean="0"/>
              <a:t> a -</a:t>
            </a:r>
            <a:r>
              <a:rPr lang="en-US" dirty="0" smtClean="0"/>
              <a:t>1, o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parar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Programando</a:t>
            </a:r>
            <a:r>
              <a:rPr lang="en-US" dirty="0" smtClean="0"/>
              <a:t>..</a:t>
            </a:r>
            <a:endParaRPr lang="en-US" dirty="0"/>
          </a:p>
        </p:txBody>
      </p:sp>
      <p:pic>
        <p:nvPicPr>
          <p:cNvPr id="5" name="Imagem 5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44723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 smtClean="0">
                <a:solidFill>
                  <a:srgbClr val="0000FF"/>
                </a:solidFill>
              </a:rPr>
              <a:t>witch</a:t>
            </a:r>
            <a:r>
              <a:rPr lang="en-US" dirty="0" smtClean="0"/>
              <a:t> (</a:t>
            </a:r>
            <a:r>
              <a:rPr lang="en-US" dirty="0" err="1" smtClean="0"/>
              <a:t>nome</a:t>
            </a:r>
            <a:r>
              <a:rPr lang="en-US" dirty="0" smtClean="0"/>
              <a:t> da </a:t>
            </a:r>
            <a:r>
              <a:rPr lang="en-US" dirty="0" err="1" smtClean="0"/>
              <a:t>variável</a:t>
            </a:r>
            <a:r>
              <a:rPr lang="en-US" dirty="0" smtClean="0"/>
              <a:t>){</a:t>
            </a:r>
          </a:p>
          <a:p>
            <a:pPr marL="109728" indent="0"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0000FF"/>
                </a:solidFill>
              </a:rPr>
              <a:t> case </a:t>
            </a:r>
            <a:r>
              <a:rPr lang="en-US" dirty="0" smtClean="0"/>
              <a:t>valor1: </a:t>
            </a:r>
            <a:r>
              <a:rPr lang="en-US" dirty="0" err="1" smtClean="0"/>
              <a:t>comando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0000FF"/>
                </a:solidFill>
              </a:rPr>
              <a:t>break;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 case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valor2: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comando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; </a:t>
            </a:r>
            <a:r>
              <a:rPr lang="en-US" dirty="0" smtClean="0">
                <a:solidFill>
                  <a:srgbClr val="0000FF"/>
                </a:solidFill>
              </a:rPr>
              <a:t>break;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 .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 .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 .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 default: 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break;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FF"/>
                </a:solidFill>
              </a:rPr>
              <a:t>}</a:t>
            </a:r>
            <a:endParaRPr lang="en-US" dirty="0" smtClean="0">
              <a:solidFill>
                <a:srgbClr val="0000FF"/>
              </a:solidFill>
            </a:endParaRPr>
          </a:p>
          <a:p>
            <a:pPr marL="109728" indent="0">
              <a:buNone/>
            </a:pP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case</a:t>
            </a:r>
            <a:endParaRPr lang="en-US" dirty="0"/>
          </a:p>
        </p:txBody>
      </p:sp>
      <p:pic>
        <p:nvPicPr>
          <p:cNvPr id="4" name="Imagem 5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01686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duBot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EduBot.thmx</Template>
  <TotalTime>64</TotalTime>
  <Words>251</Words>
  <Application>Microsoft Office PowerPoint</Application>
  <PresentationFormat>Apresentação na tela (4:3)</PresentationFormat>
  <Paragraphs>43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EduBot</vt:lpstr>
      <vt:lpstr>Utilizando o Controle Remoto</vt:lpstr>
      <vt:lpstr>Como funciona</vt:lpstr>
      <vt:lpstr>Como funciona</vt:lpstr>
      <vt:lpstr>Como funciona</vt:lpstr>
      <vt:lpstr>Como funciona</vt:lpstr>
      <vt:lpstr>Usos</vt:lpstr>
      <vt:lpstr>Usos</vt:lpstr>
      <vt:lpstr>Programando..</vt:lpstr>
      <vt:lpstr>Switch case</vt:lpstr>
      <vt:lpstr>Switch case</vt:lpstr>
    </vt:vector>
  </TitlesOfParts>
  <Company>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Utilizando o Controle Remoto</dc:title>
  <dc:creator>Roberval r</dc:creator>
  <cp:lastModifiedBy>Mateus Mendelson da Silva</cp:lastModifiedBy>
  <cp:revision>6</cp:revision>
  <dcterms:created xsi:type="dcterms:W3CDTF">2014-09-23T12:10:21Z</dcterms:created>
  <dcterms:modified xsi:type="dcterms:W3CDTF">2014-09-23T16:36:50Z</dcterms:modified>
</cp:coreProperties>
</file>