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</p:sldMasterIdLst>
  <p:notesMasterIdLst>
    <p:notesMasterId r:id="rId13"/>
  </p:notesMasterIdLst>
  <p:handoutMasterIdLst>
    <p:handoutMasterId r:id="rId14"/>
  </p:handoutMasterIdLst>
  <p:sldIdLst>
    <p:sldId id="292" r:id="rId2"/>
    <p:sldId id="293" r:id="rId3"/>
    <p:sldId id="296" r:id="rId4"/>
    <p:sldId id="294" r:id="rId5"/>
    <p:sldId id="295" r:id="rId6"/>
    <p:sldId id="297" r:id="rId7"/>
    <p:sldId id="298" r:id="rId8"/>
    <p:sldId id="301" r:id="rId9"/>
    <p:sldId id="302" r:id="rId10"/>
    <p:sldId id="303" r:id="rId11"/>
    <p:sldId id="30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3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066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190C68C-FA64-8808-59DE-D20750CB28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432E8D8-7C75-199D-4858-76BD8D21FA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CSITSS-2025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556F7F8-ABCC-1CF9-9524-CB2DCB43F7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CSITSS-2025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8C5AE9-6173-1EE2-0EB9-92FBC6A520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BDB4-C371-461E-B20D-3E2505CBC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34678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011168"/>
      </p:ext>
    </p:extLst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306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7734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644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8261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95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7541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7543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2855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2583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1966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296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3213" y="4730051"/>
            <a:ext cx="2217574" cy="33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34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FC28A863-5B0F-9BCA-A385-49253AD4307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7D09F3A-36FC-0746-667D-6B93C1215C86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778F927E-55A4-6336-27F0-54CC04169F90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5E7FB4EA-C9D5-7BAD-842D-836A07734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Google Shape;19;p3">
            <a:extLst>
              <a:ext uri="{FF2B5EF4-FFF2-40B4-BE49-F238E27FC236}">
                <a16:creationId xmlns:a16="http://schemas.microsoft.com/office/drawing/2014/main" xmlns="" id="{D0EE7C43-20A8-626B-8CF4-A10D2482BFC3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0D84E529-E446-7268-6DD3-2001B58D6E61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45236A1A-A64F-CA4E-C9B4-860976231A07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17D66007-9970-F30A-0368-4C3F6BFCA58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Google Shape;8;p1">
            <a:extLst>
              <a:ext uri="{FF2B5EF4-FFF2-40B4-BE49-F238E27FC236}">
                <a16:creationId xmlns:a16="http://schemas.microsoft.com/office/drawing/2014/main" xmlns="" id="{454B7EC3-A302-1718-9955-44772CB5B65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4962" y="482658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xmlns="" id="{50987C3C-CE5C-07E0-71BA-C8F5C576E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0841" y="484894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AE6C102-1041-4931-893B-4DCC04D505BB}" type="datetime5">
              <a:rPr lang="en-IN" smtClean="0"/>
              <a:t>29-Oct-25</a:t>
            </a:fld>
            <a:endParaRPr lang="en-IN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190282BE-AB29-6827-9217-65D2ED2FE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96032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/>
              <a:t>9</a:t>
            </a:r>
            <a:r>
              <a:rPr lang="en-IN" baseline="30000"/>
              <a:t>th</a:t>
            </a:r>
            <a:r>
              <a:rPr lang="en-IN"/>
              <a:t> CSITSS - 2025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64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53250" y="2220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A191C25-1A3C-0ABA-1BDF-1963DBAC3409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8D4B067-D304-59F5-C1BC-25D90471A9F8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88F6D0E5-7268-8606-D4CC-27D4078965D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263CC78-10B0-E5BA-47F5-15C9B748347C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6FC4629D-AC23-853E-90AD-56F0AD376787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BE963C52-968A-2F5C-BDC2-4D4CD57837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Google Shape;8;p1">
            <a:extLst>
              <a:ext uri="{FF2B5EF4-FFF2-40B4-BE49-F238E27FC236}">
                <a16:creationId xmlns:a16="http://schemas.microsoft.com/office/drawing/2014/main" xmlns="" id="{5EC3DC12-8BB2-79B9-3760-17C87E940529}"/>
              </a:ext>
            </a:extLst>
          </p:cNvPr>
          <p:cNvSpPr txBox="1">
            <a:spLocks/>
          </p:cNvSpPr>
          <p:nvPr userDrawn="1"/>
        </p:nvSpPr>
        <p:spPr>
          <a:xfrm>
            <a:off x="8614962" y="483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xmlns="" id="{D4C9F16B-ACFC-12CA-3C33-C5437790C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0841" y="485255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2075C83-F5A6-4499-B959-6E74BC083D29}" type="datetime5">
              <a:rPr lang="en-IN" smtClean="0"/>
              <a:t>29-Oct-25</a:t>
            </a:fld>
            <a:endParaRPr lang="en-IN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xmlns="" id="{041ECF7B-5B88-FE39-9C3F-2178C7A5F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99646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/>
              <a:t>9</a:t>
            </a:r>
            <a:r>
              <a:rPr lang="en-IN" baseline="30000"/>
              <a:t>th</a:t>
            </a:r>
            <a:r>
              <a:rPr lang="en-IN"/>
              <a:t> CSITSS - 2025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734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238" y="21990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62A04933-B448-B54B-368F-D9864F99C3A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A9F246C-D9AB-75C5-258E-893E4432839C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8D5432EC-B246-6FD2-286E-8AEAD1C2DE16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4A779A5B-3A79-3A99-AE59-E12991F276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Google Shape;8;p1">
            <a:extLst>
              <a:ext uri="{FF2B5EF4-FFF2-40B4-BE49-F238E27FC236}">
                <a16:creationId xmlns:a16="http://schemas.microsoft.com/office/drawing/2014/main" xmlns="" id="{1D879D0A-7418-69CB-9A43-6BAFBAF496D7}"/>
              </a:ext>
            </a:extLst>
          </p:cNvPr>
          <p:cNvSpPr txBox="1">
            <a:spLocks/>
          </p:cNvSpPr>
          <p:nvPr userDrawn="1"/>
        </p:nvSpPr>
        <p:spPr>
          <a:xfrm>
            <a:off x="8614962" y="482658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xmlns="" id="{A24F48F9-497B-057E-C508-35B509C3359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70841" y="484894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680DAE9-301B-4FFB-A3E7-EB517FF29587}" type="datetime5">
              <a:rPr lang="en-IN" smtClean="0"/>
              <a:t>29-Oct-25</a:t>
            </a:fld>
            <a:endParaRPr lang="en-IN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7F4FD85A-A8C0-5B11-3794-7697B78AE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96032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/>
              <a:t>9</a:t>
            </a:r>
            <a:r>
              <a:rPr lang="en-IN" baseline="30000"/>
              <a:t>th</a:t>
            </a:r>
            <a:r>
              <a:rPr lang="en-IN"/>
              <a:t> CSITSS - 2025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45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F4586A1D-9758-264A-C18A-C7281B9C77C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6F9681E-7DB4-ECC6-58A3-5C8DA42E0C32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830C0281-BB4E-BC14-1020-F038B28DD426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30FD36F3-82E4-9820-7B3C-EEEDB9BF4D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Google Shape;19;p3">
            <a:extLst>
              <a:ext uri="{FF2B5EF4-FFF2-40B4-BE49-F238E27FC236}">
                <a16:creationId xmlns:a16="http://schemas.microsoft.com/office/drawing/2014/main" xmlns="" id="{7073ACB2-A7FE-BCC9-AAFE-2D9398682FFE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467D4B4-9E7D-0928-5440-2509619A5060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1A216BD-6124-D613-A6D5-50A83DF9EFBB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4849D483-8952-9118-C299-7DA9CBFC23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Google Shape;8;p1">
            <a:extLst>
              <a:ext uri="{FF2B5EF4-FFF2-40B4-BE49-F238E27FC236}">
                <a16:creationId xmlns:a16="http://schemas.microsoft.com/office/drawing/2014/main" xmlns="" id="{A17D7C60-21AD-BA8A-0330-159A0DD5FB14}"/>
              </a:ext>
            </a:extLst>
          </p:cNvPr>
          <p:cNvSpPr txBox="1">
            <a:spLocks/>
          </p:cNvSpPr>
          <p:nvPr userDrawn="1"/>
        </p:nvSpPr>
        <p:spPr>
          <a:xfrm>
            <a:off x="8614962" y="482658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xmlns="" id="{4BFBA28E-8C67-BB07-0C3C-99D1FA537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0841" y="484894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637B235-6163-4812-960B-949F7BF2AC5D}" type="datetime5">
              <a:rPr lang="en-IN" smtClean="0"/>
              <a:t>29-Oct-25</a:t>
            </a:fld>
            <a:endParaRPr lang="en-IN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DECFC863-C3E3-D3DC-72F2-819E30530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96032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/>
              <a:t>9</a:t>
            </a:r>
            <a:r>
              <a:rPr lang="en-IN" baseline="30000"/>
              <a:t>th</a:t>
            </a:r>
            <a:r>
              <a:rPr lang="en-IN"/>
              <a:t> CSITSS - 2025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68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63E1900F-C300-4F53-0B26-090E6E9EE20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20A2E88-C0C5-F3E1-BFDE-CCAFCC8CAECD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78143065-A6F6-FC7E-E618-2984DF46D117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1603F88D-723E-D5A2-5042-938B1131CB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Google Shape;19;p3">
            <a:extLst>
              <a:ext uri="{FF2B5EF4-FFF2-40B4-BE49-F238E27FC236}">
                <a16:creationId xmlns:a16="http://schemas.microsoft.com/office/drawing/2014/main" xmlns="" id="{7099DD98-CD03-E365-E6CA-A4811FAE306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87172B23-99BC-B0F6-281F-CEA0D19AD725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80AEFFB2-4B7C-9ACA-DD0E-E6FD153366BD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1927DBCC-7B2A-DFD2-F8A1-D37ECEDC97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Google Shape;8;p1">
            <a:extLst>
              <a:ext uri="{FF2B5EF4-FFF2-40B4-BE49-F238E27FC236}">
                <a16:creationId xmlns:a16="http://schemas.microsoft.com/office/drawing/2014/main" xmlns="" id="{EAD15B80-365B-2B57-4ADD-41620D2CB236}"/>
              </a:ext>
            </a:extLst>
          </p:cNvPr>
          <p:cNvSpPr txBox="1">
            <a:spLocks/>
          </p:cNvSpPr>
          <p:nvPr userDrawn="1"/>
        </p:nvSpPr>
        <p:spPr>
          <a:xfrm>
            <a:off x="8614962" y="482658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tx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xmlns="" id="{22AB06F7-A047-6413-979A-C07CC775C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0841" y="484894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20DEF24-C31D-45D4-8D9D-98B53784EE1B}" type="datetime5">
              <a:rPr lang="en-IN" smtClean="0"/>
              <a:t>29-Oct-25</a:t>
            </a:fld>
            <a:endParaRPr lang="en-IN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30A7DF04-C945-7424-8EA5-C6F98EAFF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96032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/>
              <a:t>9</a:t>
            </a:r>
            <a:r>
              <a:rPr lang="en-IN" baseline="30000"/>
              <a:t>th</a:t>
            </a:r>
            <a:r>
              <a:rPr lang="en-IN"/>
              <a:t> CSITSS - 2025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75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4C6107CA-D479-DBD9-442B-86DAA3339DF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F8C45B5-43CE-0687-BBDC-28955F0D65E0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5DF10958-A5EA-E472-8211-7F522F2CB3A3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9E3FEB3E-4F61-44F2-9AAE-1A3F0BC498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Google Shape;19;p3">
            <a:extLst>
              <a:ext uri="{FF2B5EF4-FFF2-40B4-BE49-F238E27FC236}">
                <a16:creationId xmlns:a16="http://schemas.microsoft.com/office/drawing/2014/main" xmlns="" id="{0A62CCA9-83E7-5917-888F-322F1C564F8E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B7313D71-753C-B876-01DF-EDDEEA190576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8B58355E-3A9F-C1A3-5835-28C00ADF4287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5CF11DBC-CF9F-6444-15B8-6F28A566937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Google Shape;8;p1">
            <a:extLst>
              <a:ext uri="{FF2B5EF4-FFF2-40B4-BE49-F238E27FC236}">
                <a16:creationId xmlns:a16="http://schemas.microsoft.com/office/drawing/2014/main" xmlns="" id="{0292B405-FF0E-8727-2923-ECC1B4DF9A8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4962" y="482658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xmlns="" id="{66EF8B19-4D7D-C76B-C1C6-4AFD40D27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0841" y="484894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C40245A-D482-421C-8339-C2AC5CBA2E3E}" type="datetime5">
              <a:rPr lang="en-IN" smtClean="0"/>
              <a:t>29-Oct-25</a:t>
            </a:fld>
            <a:endParaRPr lang="en-IN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E5810659-FFA9-05FF-56FB-1DAB64304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96032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/>
              <a:t>9</a:t>
            </a:r>
            <a:r>
              <a:rPr lang="en-IN" baseline="30000"/>
              <a:t>th</a:t>
            </a:r>
            <a:r>
              <a:rPr lang="en-IN"/>
              <a:t> CSITSS - 2025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54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4B80D59B-9DFE-4595-F8A3-0013247AD4D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E62799D-B28B-3CB1-D50D-DD86F6B6AF93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7463A03A-9863-B929-6FD2-F2BEBAA76FAB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EE93E7E5-1903-8F06-EB29-347874908D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Google Shape;19;p3">
            <a:extLst>
              <a:ext uri="{FF2B5EF4-FFF2-40B4-BE49-F238E27FC236}">
                <a16:creationId xmlns:a16="http://schemas.microsoft.com/office/drawing/2014/main" xmlns="" id="{FDBCC62F-3165-3A84-44AB-346DBEB8D05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58CA8E6-87C4-9306-8EAC-DD01ED9161B7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836A2034-88AC-F9CE-9CB2-77DF47251B36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7AA8572A-0391-FE04-DF05-B816A762B19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Google Shape;8;p1">
            <a:extLst>
              <a:ext uri="{FF2B5EF4-FFF2-40B4-BE49-F238E27FC236}">
                <a16:creationId xmlns:a16="http://schemas.microsoft.com/office/drawing/2014/main" xmlns="" id="{1A2119E3-471A-67ED-9BD5-C649B46A804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4962" y="482658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xmlns="" id="{36D6D369-536A-402D-CB58-4191C45BDC3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70841" y="484894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23D35D4-03CC-4E18-B834-C09754933360}" type="datetime5">
              <a:rPr lang="en-IN" smtClean="0"/>
              <a:t>29-Oct-25</a:t>
            </a:fld>
            <a:endParaRPr lang="en-IN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C8E7C829-606D-023C-2116-8647B9F96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96032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/>
              <a:t>9</a:t>
            </a:r>
            <a:r>
              <a:rPr lang="en-IN" baseline="30000"/>
              <a:t>th</a:t>
            </a:r>
            <a:r>
              <a:rPr lang="en-IN"/>
              <a:t> CSITSS - 2025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5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29DD75D0-7AAD-DBAE-B237-73B7EEE84BA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1EBF5A7-032C-2FEC-A530-5DDAED5DFD38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5D710205-E448-248A-F1A8-714D3E07A8E6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C3ED8E06-7678-1E49-4DD3-8274B819AD4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Google Shape;19;p3">
            <a:extLst>
              <a:ext uri="{FF2B5EF4-FFF2-40B4-BE49-F238E27FC236}">
                <a16:creationId xmlns:a16="http://schemas.microsoft.com/office/drawing/2014/main" xmlns="" id="{F9C99C89-305D-5DB9-6BA2-C1FF507291A2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F725EFC-2576-D2B8-DAA8-B93720EBBEC2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6E9F6DB8-E7C3-AA8B-9876-54713D97AAC0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91D63220-AD4D-4D7F-B2FF-EF1ED767FC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Google Shape;8;p1">
            <a:extLst>
              <a:ext uri="{FF2B5EF4-FFF2-40B4-BE49-F238E27FC236}">
                <a16:creationId xmlns:a16="http://schemas.microsoft.com/office/drawing/2014/main" xmlns="" id="{62188616-392A-9292-C97D-9790F8FA539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4962" y="482658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xmlns="" id="{A15573E0-966F-1865-488E-274E99778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0841" y="484894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0D2929F-99A6-4295-85CD-8A8FE846DD67}" type="datetime5">
              <a:rPr lang="en-IN" smtClean="0"/>
              <a:t>29-Oct-25</a:t>
            </a:fld>
            <a:endParaRPr lang="en-IN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EB33DDA0-C560-B8B5-B4C8-7E89501D6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96032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/>
              <a:t>9</a:t>
            </a:r>
            <a:r>
              <a:rPr lang="en-IN" baseline="30000"/>
              <a:t>th</a:t>
            </a:r>
            <a:r>
              <a:rPr lang="en-IN"/>
              <a:t> CSITSS - 2025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47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8C6D8B5F-E71F-89BC-8E87-3A30BD1A4CC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1D23F59-17D7-E341-3EEF-E0BB0BF998D9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B515A719-DA34-2E01-979A-46397BB11384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22B0660F-D9C4-5DA1-78EE-8553930B3A5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Google Shape;19;p3">
            <a:extLst>
              <a:ext uri="{FF2B5EF4-FFF2-40B4-BE49-F238E27FC236}">
                <a16:creationId xmlns:a16="http://schemas.microsoft.com/office/drawing/2014/main" xmlns="" id="{2EF52AC0-B0F7-2EAF-E157-39AE226B6D28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E8D7EEDD-745E-BBDA-BE93-47994CDF0E31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E5732CAC-7BD5-FF84-893B-5D6BE4449111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7C50FD45-EF7C-6AEC-7910-EFAFD764C84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Google Shape;8;p1">
            <a:extLst>
              <a:ext uri="{FF2B5EF4-FFF2-40B4-BE49-F238E27FC236}">
                <a16:creationId xmlns:a16="http://schemas.microsoft.com/office/drawing/2014/main" xmlns="" id="{CAA486AC-8E3E-3668-04DF-500604F0CBF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4962" y="482658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xmlns="" id="{83C0763F-BFF9-02EC-4E33-EFFA27B6B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0841" y="484894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EF2A534-643A-487E-A2FD-FE983B9B5586}" type="datetime5">
              <a:rPr lang="en-IN" smtClean="0"/>
              <a:t>29-Oct-25</a:t>
            </a:fld>
            <a:endParaRPr lang="en-IN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xmlns="" id="{1C88F1CD-9D69-B3C1-E309-63341388F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96032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/>
              <a:t>9</a:t>
            </a:r>
            <a:r>
              <a:rPr lang="en-IN" baseline="30000"/>
              <a:t>th</a:t>
            </a:r>
            <a:r>
              <a:rPr lang="en-IN"/>
              <a:t> CSITSS - 2025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3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7051" y="16832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4962" y="482658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E59EC21-A6EB-AA16-2565-465E8F414E6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E18B405-0069-E3E3-331E-5D60EC77B6D4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0AA4686-EE04-AA18-C8A0-57D9CE649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0841" y="484894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2DA817D-CB48-4E7F-A101-5E6C8564E957}" type="datetime5">
              <a:rPr lang="en-IN" smtClean="0"/>
              <a:t>29-Oct-25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731A312-F79C-B201-B832-9B662F44E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96032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/>
              <a:t>9</a:t>
            </a:r>
            <a:r>
              <a:rPr lang="en-IN" baseline="30000"/>
              <a:t>th</a:t>
            </a:r>
            <a:r>
              <a:rPr lang="en-IN"/>
              <a:t> CSITSS - 2025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73806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ctr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-22122"/>
            <a:ext cx="5558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87086" y="928915"/>
            <a:ext cx="89045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5233" y="1777181"/>
            <a:ext cx="70571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Title with Paper id         :</a:t>
            </a: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 and Co-Authors            :</a:t>
            </a: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Associated University / College :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59" y="29496"/>
            <a:ext cx="2881773" cy="435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313" y="51620"/>
            <a:ext cx="3704727" cy="435076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64FDCD10-9426-31BB-7DD8-A0E79D5EAB1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D3ECDA-B259-4D18-8F43-94B57261161C}" type="datetime5">
              <a:rPr lang="en-IN" smtClean="0"/>
              <a:t>29-Oct-25</a:t>
            </a:fld>
            <a:endParaRPr lang="en-I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F1AC5DD-3A34-B86D-76E9-4AF1D3ED1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9</a:t>
            </a:r>
            <a:r>
              <a:rPr lang="en-IN" baseline="30000"/>
              <a:t>th</a:t>
            </a:r>
            <a:r>
              <a:rPr lang="en-IN"/>
              <a:t> CSITSS - 2025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1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5558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15" y="1"/>
            <a:ext cx="1409700" cy="46672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B1EE05-F1AF-19E3-40AF-53292EC601F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506823-15C1-435C-AEC7-E1036333DB4F}" type="datetime5">
              <a:rPr lang="en-IN" smtClean="0"/>
              <a:t>29-Oct-25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001055-A247-BB43-2CE5-57E009C33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9</a:t>
            </a:r>
            <a:r>
              <a:rPr lang="en-IN" baseline="30000"/>
              <a:t>th</a:t>
            </a:r>
            <a:r>
              <a:rPr lang="en-IN"/>
              <a:t> CSITSS - 2025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69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5558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87086" y="928915"/>
            <a:ext cx="89045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7749" y="1771531"/>
            <a:ext cx="70571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 :</a:t>
            </a: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Thank you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59" y="51619"/>
            <a:ext cx="2881773" cy="4350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373" y="51618"/>
            <a:ext cx="3399196" cy="435077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2B6359AC-7851-15F6-6D72-99EEDEE2F4C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9A0F54-737C-4236-AD82-FCCEF0E81635}" type="datetime5">
              <a:rPr lang="en-IN" smtClean="0"/>
              <a:t>29-Oct-25</a:t>
            </a:fld>
            <a:endParaRPr lang="en-I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F1C8E3BD-ABCF-627B-7A87-E29536271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9</a:t>
            </a:r>
            <a:r>
              <a:rPr lang="en-IN" baseline="30000"/>
              <a:t>th</a:t>
            </a:r>
            <a:r>
              <a:rPr lang="en-IN"/>
              <a:t> CSITSS - 2025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16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5558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87086" y="928915"/>
            <a:ext cx="89045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 and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Methodology and  System Design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Implementation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Results and Analysis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Conclusion and Future work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References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Acknowledgements and Thank you</a:t>
            </a:r>
          </a:p>
          <a:p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15" y="1"/>
            <a:ext cx="1409700" cy="46672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6C5C33-CD60-4460-66D2-B3B58A7EFD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9AB860-838D-418A-96EB-0E8CA5240532}" type="datetime5">
              <a:rPr lang="en-IN" smtClean="0"/>
              <a:t>29-Oct-25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5FCDC4-C5DE-2AD1-42F0-C01591B92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9</a:t>
            </a:r>
            <a:r>
              <a:rPr lang="en-IN" baseline="30000"/>
              <a:t>th</a:t>
            </a:r>
            <a:r>
              <a:rPr lang="en-IN"/>
              <a:t> CSITSS - 2025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61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555897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</a:t>
            </a:r>
          </a:p>
          <a:p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15" y="1"/>
            <a:ext cx="1409700" cy="4667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93AC7B-7502-C856-4087-25ABD05D254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76D141-0CE3-42EC-9F3F-931A6EDB2931}" type="datetime5">
              <a:rPr lang="en-IN" smtClean="0"/>
              <a:t>29-Oct-25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78F5D50-565B-DA77-4671-603807EC1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9</a:t>
            </a:r>
            <a:r>
              <a:rPr lang="en-IN" baseline="30000"/>
              <a:t>th</a:t>
            </a:r>
            <a:r>
              <a:rPr lang="en-IN"/>
              <a:t> CSITSS - 2025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82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5558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15" y="1"/>
            <a:ext cx="1409700" cy="4667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6EDFE5-00D3-431E-D67E-E92F34BA18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9823A5-BDA8-4DB9-9728-D897EABE5937}" type="datetime5">
              <a:rPr lang="en-IN" smtClean="0"/>
              <a:t>29-Oct-25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757DD9-E793-1485-0F20-32ED3C6BE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9</a:t>
            </a:r>
            <a:r>
              <a:rPr lang="en-IN" baseline="30000"/>
              <a:t>th</a:t>
            </a:r>
            <a:r>
              <a:rPr lang="en-IN"/>
              <a:t> CSITSS - 2025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79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55589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eaLnBrk="0" fontAlgn="base" hangingPunct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 and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15" y="1"/>
            <a:ext cx="1409700" cy="4667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CE42EB-D052-9DE0-6297-6B851A2B56A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BF14ED-479F-47C1-9799-31AA2FCC252B}" type="datetime5">
              <a:rPr lang="en-IN" smtClean="0"/>
              <a:t>29-Oct-25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470EB1B-1704-7C52-D1A5-30A7C178A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9</a:t>
            </a:r>
            <a:r>
              <a:rPr lang="en-IN" baseline="30000"/>
              <a:t>th</a:t>
            </a:r>
            <a:r>
              <a:rPr lang="en-IN"/>
              <a:t> CSITSS - 2025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60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5558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 System Design </a:t>
            </a:r>
          </a:p>
          <a:p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15" y="1"/>
            <a:ext cx="1409700" cy="46672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EF354A3-CE7A-BEFA-F012-C6B4BB7D7F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51FC17-F010-4EA0-A307-8E88425750CB}" type="datetime5">
              <a:rPr lang="en-IN" smtClean="0"/>
              <a:t>29-Oct-25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D2A871-1DF9-AF30-2F5A-FEF21C9B7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9</a:t>
            </a:r>
            <a:r>
              <a:rPr lang="en-IN" baseline="30000"/>
              <a:t>th</a:t>
            </a:r>
            <a:r>
              <a:rPr lang="en-IN"/>
              <a:t> CSITSS - 2025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825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5558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/ Experimental Set up </a:t>
            </a: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15" y="1"/>
            <a:ext cx="1409700" cy="46672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56DF94D-74BE-E175-218A-8FC94A8A2DC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07812C-E66C-47EE-9B23-AF68D3EE7E34}" type="datetime5">
              <a:rPr lang="en-IN" smtClean="0"/>
              <a:t>29-Oct-25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C22CEA-5AE1-1807-5EB6-9E43E2E86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9</a:t>
            </a:r>
            <a:r>
              <a:rPr lang="en-IN" baseline="30000"/>
              <a:t>th</a:t>
            </a:r>
            <a:r>
              <a:rPr lang="en-IN"/>
              <a:t> CSITSS - 2025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941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5558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15" y="1"/>
            <a:ext cx="1409700" cy="46672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4692E0-B90D-9E85-B41E-174BDA18DBB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8E9F28-4B9B-4899-8DDF-9458D78F447A}" type="datetime5">
              <a:rPr lang="en-IN" smtClean="0"/>
              <a:t>29-Oct-25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963CAB-18B9-B9E5-41DF-9C55CDA86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9</a:t>
            </a:r>
            <a:r>
              <a:rPr lang="en-IN" baseline="30000"/>
              <a:t>th</a:t>
            </a:r>
            <a:r>
              <a:rPr lang="en-IN"/>
              <a:t> CSITSS - 2025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34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5558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015" y="1"/>
            <a:ext cx="1409700" cy="46672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583B34-8BC5-A4E1-A7C5-6BF7793396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191032-0B39-4516-8E5D-450FD306823C}" type="datetime5">
              <a:rPr lang="en-IN" smtClean="0"/>
              <a:t>29-Oct-25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6F0499-CAF6-F598-C9E7-84FE44AA8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9</a:t>
            </a:r>
            <a:r>
              <a:rPr lang="en-IN" baseline="30000"/>
              <a:t>th</a:t>
            </a:r>
            <a:r>
              <a:rPr lang="en-IN"/>
              <a:t> CSITSS - 2025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761831"/>
      </p:ext>
    </p:extLst>
  </p:cSld>
  <p:clrMapOvr>
    <a:masterClrMapping/>
  </p:clrMapOvr>
</p:sld>
</file>

<file path=ppt/theme/theme1.xml><?xml version="1.0" encoding="utf-8"?>
<a:theme xmlns:a="http://schemas.openxmlformats.org/drawingml/2006/main" name="RVCE_pp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VCE_ppt" id="{A36B1E70-BFC6-4DA2-B6A2-8E519CB151AE}" vid="{3E98244B-4E8E-4EBE-BD49-C2877BC0512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RVCE_ppt</Template>
  <TotalTime>1405</TotalTime>
  <Words>160</Words>
  <Application>Microsoft Office PowerPoint</Application>
  <PresentationFormat>On-screen Show (16:9)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RVCE_ppt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Nagaraja GS</dc:creator>
  <cp:lastModifiedBy>Microsoft account</cp:lastModifiedBy>
  <cp:revision>229</cp:revision>
  <dcterms:modified xsi:type="dcterms:W3CDTF">2025-10-29T07:12:02Z</dcterms:modified>
</cp:coreProperties>
</file>