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3415-A55B-4CF6-9E34-620BDD894B99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203-3DC0-4004-97EA-A6E3589091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036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3415-A55B-4CF6-9E34-620BDD894B99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203-3DC0-4004-97EA-A6E3589091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874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3415-A55B-4CF6-9E34-620BDD894B99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203-3DC0-4004-97EA-A6E3589091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93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3415-A55B-4CF6-9E34-620BDD894B99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203-3DC0-4004-97EA-A6E3589091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193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3415-A55B-4CF6-9E34-620BDD894B99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203-3DC0-4004-97EA-A6E3589091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82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3415-A55B-4CF6-9E34-620BDD894B99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203-3DC0-4004-97EA-A6E3589091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59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3415-A55B-4CF6-9E34-620BDD894B99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203-3DC0-4004-97EA-A6E3589091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60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3415-A55B-4CF6-9E34-620BDD894B99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203-3DC0-4004-97EA-A6E3589091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86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3415-A55B-4CF6-9E34-620BDD894B99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203-3DC0-4004-97EA-A6E3589091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7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3415-A55B-4CF6-9E34-620BDD894B99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203-3DC0-4004-97EA-A6E3589091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44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3415-A55B-4CF6-9E34-620BDD894B99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203-3DC0-4004-97EA-A6E3589091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96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3415-A55B-4CF6-9E34-620BDD894B99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E4203-3DC0-4004-97EA-A6E3589091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548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6875"/>
            <a:ext cx="9144000" cy="1843088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914" y="290957"/>
            <a:ext cx="529367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1" y="326787"/>
            <a:ext cx="4010024" cy="55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3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Tsvetelina Mladenova</dc:creator>
  <cp:lastModifiedBy>Tsvetelina Mladenova</cp:lastModifiedBy>
  <cp:revision>3</cp:revision>
  <dcterms:created xsi:type="dcterms:W3CDTF">2022-01-06T20:27:00Z</dcterms:created>
  <dcterms:modified xsi:type="dcterms:W3CDTF">2022-01-06T20:50:42Z</dcterms:modified>
</cp:coreProperties>
</file>