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35ECD-859C-4DAA-88AE-373A63F3055D}" v="3" dt="2024-03-27T03:28:21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Josephson" userId="45b198446c8d57c0" providerId="LiveId" clId="{1AC35ECD-859C-4DAA-88AE-373A63F3055D}"/>
    <pc:docChg chg="undo redo custSel addSld modSld sldOrd">
      <pc:chgData name="Robert Josephson" userId="45b198446c8d57c0" providerId="LiveId" clId="{1AC35ECD-859C-4DAA-88AE-373A63F3055D}" dt="2024-03-27T18:26:39.555" v="802" actId="20577"/>
      <pc:docMkLst>
        <pc:docMk/>
      </pc:docMkLst>
      <pc:sldChg chg="modSp mod">
        <pc:chgData name="Robert Josephson" userId="45b198446c8d57c0" providerId="LiveId" clId="{1AC35ECD-859C-4DAA-88AE-373A63F3055D}" dt="2024-03-27T02:59:59.734" v="15" actId="20577"/>
        <pc:sldMkLst>
          <pc:docMk/>
          <pc:sldMk cId="1038968722" sldId="257"/>
        </pc:sldMkLst>
        <pc:spChg chg="mod">
          <ac:chgData name="Robert Josephson" userId="45b198446c8d57c0" providerId="LiveId" clId="{1AC35ECD-859C-4DAA-88AE-373A63F3055D}" dt="2024-03-27T02:59:59.734" v="15" actId="20577"/>
          <ac:spMkLst>
            <pc:docMk/>
            <pc:sldMk cId="1038968722" sldId="257"/>
            <ac:spMk id="3" creationId="{13C5DFE5-9F6F-AE5C-047B-69CBFFF4D073}"/>
          </ac:spMkLst>
        </pc:spChg>
      </pc:sldChg>
      <pc:sldChg chg="addSp modSp mod">
        <pc:chgData name="Robert Josephson" userId="45b198446c8d57c0" providerId="LiveId" clId="{1AC35ECD-859C-4DAA-88AE-373A63F3055D}" dt="2024-03-27T03:40:49.426" v="576" actId="1076"/>
        <pc:sldMkLst>
          <pc:docMk/>
          <pc:sldMk cId="90538673" sldId="258"/>
        </pc:sldMkLst>
        <pc:spChg chg="mod">
          <ac:chgData name="Robert Josephson" userId="45b198446c8d57c0" providerId="LiveId" clId="{1AC35ECD-859C-4DAA-88AE-373A63F3055D}" dt="2024-03-27T03:07:53.186" v="20" actId="1076"/>
          <ac:spMkLst>
            <pc:docMk/>
            <pc:sldMk cId="90538673" sldId="258"/>
            <ac:spMk id="3" creationId="{3EE0426E-8DC4-2C8C-CD0D-1E5C04433664}"/>
          </ac:spMkLst>
        </pc:spChg>
        <pc:spChg chg="add mod">
          <ac:chgData name="Robert Josephson" userId="45b198446c8d57c0" providerId="LiveId" clId="{1AC35ECD-859C-4DAA-88AE-373A63F3055D}" dt="2024-03-27T03:40:49.426" v="576" actId="1076"/>
          <ac:spMkLst>
            <pc:docMk/>
            <pc:sldMk cId="90538673" sldId="258"/>
            <ac:spMk id="8" creationId="{F01DD886-8DA7-4CDF-F413-CC29B3E7AA24}"/>
          </ac:spMkLst>
        </pc:spChg>
        <pc:picChg chg="add mod">
          <ac:chgData name="Robert Josephson" userId="45b198446c8d57c0" providerId="LiveId" clId="{1AC35ECD-859C-4DAA-88AE-373A63F3055D}" dt="2024-03-27T03:27:46.403" v="251" actId="1076"/>
          <ac:picMkLst>
            <pc:docMk/>
            <pc:sldMk cId="90538673" sldId="258"/>
            <ac:picMk id="5" creationId="{D23F6D5D-A54D-56CD-33FA-80C2C92D9ECA}"/>
          </ac:picMkLst>
        </pc:picChg>
        <pc:picChg chg="add mod">
          <ac:chgData name="Robert Josephson" userId="45b198446c8d57c0" providerId="LiveId" clId="{1AC35ECD-859C-4DAA-88AE-373A63F3055D}" dt="2024-03-27T03:27:32.390" v="249" actId="1076"/>
          <ac:picMkLst>
            <pc:docMk/>
            <pc:sldMk cId="90538673" sldId="258"/>
            <ac:picMk id="7" creationId="{FA6FF160-94EC-1EF2-1133-BE66697BA2F9}"/>
          </ac:picMkLst>
        </pc:picChg>
      </pc:sldChg>
      <pc:sldChg chg="modSp mod ord">
        <pc:chgData name="Robert Josephson" userId="45b198446c8d57c0" providerId="LiveId" clId="{1AC35ECD-859C-4DAA-88AE-373A63F3055D}" dt="2024-03-27T03:51:09.553" v="742" actId="20577"/>
        <pc:sldMkLst>
          <pc:docMk/>
          <pc:sldMk cId="710478154" sldId="259"/>
        </pc:sldMkLst>
        <pc:spChg chg="mod">
          <ac:chgData name="Robert Josephson" userId="45b198446c8d57c0" providerId="LiveId" clId="{1AC35ECD-859C-4DAA-88AE-373A63F3055D}" dt="2024-03-27T03:51:09.553" v="742" actId="20577"/>
          <ac:spMkLst>
            <pc:docMk/>
            <pc:sldMk cId="710478154" sldId="259"/>
            <ac:spMk id="3" creationId="{767C6135-AB93-B1CA-AD98-302DD798B071}"/>
          </ac:spMkLst>
        </pc:spChg>
      </pc:sldChg>
      <pc:sldChg chg="modSp mod">
        <pc:chgData name="Robert Josephson" userId="45b198446c8d57c0" providerId="LiveId" clId="{1AC35ECD-859C-4DAA-88AE-373A63F3055D}" dt="2024-03-27T03:53:26.623" v="780" actId="20577"/>
        <pc:sldMkLst>
          <pc:docMk/>
          <pc:sldMk cId="195674313" sldId="260"/>
        </pc:sldMkLst>
        <pc:spChg chg="mod">
          <ac:chgData name="Robert Josephson" userId="45b198446c8d57c0" providerId="LiveId" clId="{1AC35ECD-859C-4DAA-88AE-373A63F3055D}" dt="2024-03-27T03:53:26.623" v="780" actId="20577"/>
          <ac:spMkLst>
            <pc:docMk/>
            <pc:sldMk cId="195674313" sldId="260"/>
            <ac:spMk id="3" creationId="{BF931876-8C79-D1BE-615D-52AFEAC0821C}"/>
          </ac:spMkLst>
        </pc:spChg>
      </pc:sldChg>
      <pc:sldChg chg="modSp new mod">
        <pc:chgData name="Robert Josephson" userId="45b198446c8d57c0" providerId="LiveId" clId="{1AC35ECD-859C-4DAA-88AE-373A63F3055D}" dt="2024-03-27T18:26:39.555" v="802" actId="20577"/>
        <pc:sldMkLst>
          <pc:docMk/>
          <pc:sldMk cId="1606007415" sldId="262"/>
        </pc:sldMkLst>
        <pc:spChg chg="mod">
          <ac:chgData name="Robert Josephson" userId="45b198446c8d57c0" providerId="LiveId" clId="{1AC35ECD-859C-4DAA-88AE-373A63F3055D}" dt="2024-03-27T03:09:12.555" v="49" actId="20577"/>
          <ac:spMkLst>
            <pc:docMk/>
            <pc:sldMk cId="1606007415" sldId="262"/>
            <ac:spMk id="2" creationId="{AE28DB9A-959B-8E72-A76F-6451BB48190B}"/>
          </ac:spMkLst>
        </pc:spChg>
        <pc:spChg chg="mod">
          <ac:chgData name="Robert Josephson" userId="45b198446c8d57c0" providerId="LiveId" clId="{1AC35ECD-859C-4DAA-88AE-373A63F3055D}" dt="2024-03-27T18:26:39.555" v="802" actId="20577"/>
          <ac:spMkLst>
            <pc:docMk/>
            <pc:sldMk cId="1606007415" sldId="262"/>
            <ac:spMk id="3" creationId="{AF18E65E-E828-3D17-F056-D37B41678E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76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4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93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26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7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2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3FC47-3704-41F2-9FEF-117B14AF732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5124A4-92BA-4195-A373-883D15E4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1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8742-AB0A-E5ED-8BF8-CA93D200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086" y="2842592"/>
            <a:ext cx="7197726" cy="9889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Uart/I2C Interfaces</a:t>
            </a:r>
            <a:br>
              <a:rPr lang="en-US" dirty="0"/>
            </a:br>
            <a:r>
              <a:rPr lang="en-US" dirty="0"/>
              <a:t>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25C9B-D5C6-A513-966F-58FFB97C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3660" y="5061592"/>
            <a:ext cx="7197726" cy="1405467"/>
          </a:xfr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9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78FD-1722-F02A-82DF-92C6C4BA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UART/I2C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DFE5-9F6F-AE5C-047B-69CBFFF4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11017"/>
            <a:ext cx="10131425" cy="1681370"/>
          </a:xfrm>
        </p:spPr>
        <p:txBody>
          <a:bodyPr/>
          <a:lstStyle/>
          <a:p>
            <a:r>
              <a:rPr lang="en-US" dirty="0"/>
              <a:t>Serial Protocols</a:t>
            </a:r>
          </a:p>
          <a:p>
            <a:r>
              <a:rPr lang="en-US" dirty="0"/>
              <a:t>Interfaces used amongst microcontrollers (Arduino, Raspberry Pi, MSP430)</a:t>
            </a:r>
          </a:p>
          <a:p>
            <a:r>
              <a:rPr lang="en-US" dirty="0"/>
              <a:t>Can transfer or receive data from sensors to the MCU</a:t>
            </a:r>
          </a:p>
        </p:txBody>
      </p:sp>
    </p:spTree>
    <p:extLst>
      <p:ext uri="{BB962C8B-B14F-4D97-AF65-F5344CB8AC3E}">
        <p14:creationId xmlns:p14="http://schemas.microsoft.com/office/powerpoint/2010/main" val="103896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4D4B-1DD6-4290-2AA6-B8B1DBD5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Wiring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426E-8DC4-2C8C-CD0D-1E5C0443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757" y="1616213"/>
            <a:ext cx="7106477" cy="8993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our range finder by wiring the Ultrasonic sensor and LCD to the Pico</a:t>
            </a:r>
          </a:p>
        </p:txBody>
      </p:sp>
      <p:pic>
        <p:nvPicPr>
          <p:cNvPr id="5" name="Picture 4" descr="A circuit board with wires and wires&#10;&#10;Description automatically generated">
            <a:extLst>
              <a:ext uri="{FF2B5EF4-FFF2-40B4-BE49-F238E27FC236}">
                <a16:creationId xmlns:a16="http://schemas.microsoft.com/office/drawing/2014/main" id="{D23F6D5D-A54D-56CD-33FA-80C2C92D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33" y="2277996"/>
            <a:ext cx="2916967" cy="2064485"/>
          </a:xfrm>
          <a:prstGeom prst="rect">
            <a:avLst/>
          </a:prstGeom>
        </p:spPr>
      </p:pic>
      <p:pic>
        <p:nvPicPr>
          <p:cNvPr id="7" name="Picture 6" descr="A diagram of a circuit board&#10;&#10;Description automatically generated">
            <a:extLst>
              <a:ext uri="{FF2B5EF4-FFF2-40B4-BE49-F238E27FC236}">
                <a16:creationId xmlns:a16="http://schemas.microsoft.com/office/drawing/2014/main" id="{FA6FF160-94EC-1EF2-1133-BE66697BA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33" y="4415369"/>
            <a:ext cx="3161576" cy="1938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1DD886-8DA7-4CDF-F413-CC29B3E7AA24}"/>
              </a:ext>
            </a:extLst>
          </p:cNvPr>
          <p:cNvSpPr txBox="1"/>
          <p:nvPr/>
        </p:nvSpPr>
        <p:spPr>
          <a:xfrm>
            <a:off x="1366630" y="2996647"/>
            <a:ext cx="6803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5V(VBUS) to VDD, A (LCD) / VCC (Sensor) / 5V (Potentiometer)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GND(PIN 38) to VSS,RW,K (LCD) / GND (Sensor) / GND (Potentiometer)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two GPIO pins to Trig &amp; Echo on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GPIO pins to RS,E,D4,D5,D6 &amp; D7 on LCD</a:t>
            </a:r>
          </a:p>
        </p:txBody>
      </p:sp>
    </p:spTree>
    <p:extLst>
      <p:ext uri="{BB962C8B-B14F-4D97-AF65-F5344CB8AC3E}">
        <p14:creationId xmlns:p14="http://schemas.microsoft.com/office/powerpoint/2010/main" val="9053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CD5C-6FD5-2F2B-8370-92BC5C28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the Ultrasonic sensor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6135-AB93-B1CA-AD98-302DD798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9957"/>
            <a:ext cx="10131425" cy="3712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Const int </a:t>
            </a:r>
            <a:r>
              <a:rPr lang="en-US" dirty="0" err="1">
                <a:cs typeface="Times New Roman" panose="02020603050405020304" pitchFamily="18" charset="0"/>
              </a:rPr>
              <a:t>trigPin</a:t>
            </a:r>
            <a:r>
              <a:rPr lang="en-US" dirty="0">
                <a:cs typeface="Times New Roman" panose="02020603050405020304" pitchFamily="18" charset="0"/>
              </a:rPr>
              <a:t> = ?;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Const int </a:t>
            </a:r>
            <a:r>
              <a:rPr lang="en-US" dirty="0" err="1">
                <a:cs typeface="Times New Roman" panose="02020603050405020304" pitchFamily="18" charset="0"/>
              </a:rPr>
              <a:t>echoPin</a:t>
            </a:r>
            <a:r>
              <a:rPr lang="en-US" dirty="0">
                <a:cs typeface="Times New Roman" panose="02020603050405020304" pitchFamily="18" charset="0"/>
              </a:rPr>
              <a:t> = ?;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  </a:t>
            </a:r>
            <a:r>
              <a:rPr lang="en-US" dirty="0" err="1">
                <a:cs typeface="Times New Roman" panose="02020603050405020304" pitchFamily="18" charset="0"/>
              </a:rPr>
              <a:t>Serial.begin</a:t>
            </a:r>
            <a:r>
              <a:rPr lang="en-US" dirty="0">
                <a:cs typeface="Times New Roman" panose="02020603050405020304" pitchFamily="18" charset="0"/>
              </a:rPr>
              <a:t>(9600);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  </a:t>
            </a:r>
            <a:r>
              <a:rPr lang="en-US" dirty="0" err="1">
                <a:cs typeface="Times New Roman" panose="02020603050405020304" pitchFamily="18" charset="0"/>
              </a:rPr>
              <a:t>pinMode</a:t>
            </a:r>
            <a:r>
              <a:rPr lang="en-US" dirty="0">
                <a:cs typeface="Times New Roman" panose="02020603050405020304" pitchFamily="18" charset="0"/>
              </a:rPr>
              <a:t>(???, OUTPUT);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  </a:t>
            </a:r>
            <a:r>
              <a:rPr lang="en-US" dirty="0" err="1">
                <a:cs typeface="Times New Roman" panose="02020603050405020304" pitchFamily="18" charset="0"/>
              </a:rPr>
              <a:t>pinMode</a:t>
            </a:r>
            <a:r>
              <a:rPr lang="en-US" dirty="0">
                <a:cs typeface="Times New Roman" panose="02020603050405020304" pitchFamily="18" charset="0"/>
              </a:rPr>
              <a:t>(???, INPUT);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1047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E575-6F08-F052-BCBE-9C76D399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the Lcd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1876-8C79-D1BE-615D-52AFEAC0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rs</a:t>
            </a:r>
            <a:r>
              <a:rPr lang="fr-FR" dirty="0"/>
              <a:t> = ?, en = ?, d4 = ?, d5 = ?, d6 = ?, d7 = ?;</a:t>
            </a:r>
          </a:p>
          <a:p>
            <a:pPr marL="0" indent="0">
              <a:buNone/>
            </a:pPr>
            <a:r>
              <a:rPr lang="fr-FR" dirty="0" err="1"/>
              <a:t>LiquidCrystal</a:t>
            </a:r>
            <a:r>
              <a:rPr lang="fr-FR" dirty="0"/>
              <a:t> </a:t>
            </a:r>
            <a:r>
              <a:rPr lang="fr-FR" dirty="0" err="1"/>
              <a:t>lcd</a:t>
            </a:r>
            <a:r>
              <a:rPr lang="fr-FR" dirty="0"/>
              <a:t>(</a:t>
            </a:r>
            <a:r>
              <a:rPr lang="fr-FR" dirty="0" err="1"/>
              <a:t>rs</a:t>
            </a:r>
            <a:r>
              <a:rPr lang="fr-FR" dirty="0"/>
              <a:t>, en, d4, d5, d6, d7);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 err="1"/>
              <a:t>lcd.begin</a:t>
            </a:r>
            <a:r>
              <a:rPr lang="en-US" dirty="0"/>
              <a:t>(??, ?);</a:t>
            </a:r>
          </a:p>
          <a:p>
            <a:pPr marL="0" indent="0">
              <a:buNone/>
            </a:pPr>
            <a:r>
              <a:rPr lang="en-US" dirty="0" err="1"/>
              <a:t>lcd.clear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567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2322-12F1-8024-B2AB-35C5F00F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the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4124-9F08-924C-3825-2DF690D5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DB9A-959B-8E72-A76F-6451BB48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Info (I2C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E65E-E828-3D17-F056-D37B41678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41999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Wire.h</a:t>
            </a:r>
            <a:r>
              <a:rPr lang="en-US" dirty="0"/>
              <a:t> – Built in hardware support for I2C </a:t>
            </a:r>
          </a:p>
          <a:p>
            <a:r>
              <a:rPr lang="en-US" dirty="0" err="1"/>
              <a:t>SoftWire.h</a:t>
            </a:r>
            <a:r>
              <a:rPr lang="en-US" dirty="0"/>
              <a:t> - </a:t>
            </a:r>
            <a:r>
              <a:rPr lang="en-US" dirty="0" err="1"/>
              <a:t>SoftWire</a:t>
            </a:r>
            <a:r>
              <a:rPr lang="en-US" dirty="0"/>
              <a:t> </a:t>
            </a:r>
            <a:r>
              <a:rPr lang="en-US" dirty="0" err="1"/>
              <a:t>softWire</a:t>
            </a:r>
            <a:r>
              <a:rPr lang="en-US" dirty="0"/>
              <a:t> = </a:t>
            </a:r>
            <a:r>
              <a:rPr lang="en-US" dirty="0" err="1"/>
              <a:t>SoftWire</a:t>
            </a:r>
            <a:r>
              <a:rPr lang="en-US" dirty="0"/>
              <a:t>(); </a:t>
            </a:r>
          </a:p>
          <a:p>
            <a:r>
              <a:rPr lang="en-US"/>
              <a:t>Include I2C </a:t>
            </a:r>
            <a:r>
              <a:rPr lang="en-US" dirty="0"/>
              <a:t>address such as 0x27</a:t>
            </a:r>
          </a:p>
          <a:p>
            <a:r>
              <a:rPr lang="en-US" dirty="0"/>
              <a:t>I2C header- LiquidCrystal_I2C.h</a:t>
            </a:r>
          </a:p>
          <a:p>
            <a:r>
              <a:rPr lang="en-US" dirty="0"/>
              <a:t>SDA and SCL Pins</a:t>
            </a:r>
          </a:p>
          <a:p>
            <a:r>
              <a:rPr lang="en-US" dirty="0"/>
              <a:t>I2C Module/Adapter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7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70</TotalTime>
  <Words>257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Celestial</vt:lpstr>
      <vt:lpstr>Uart/I2C Interfaces Workshop</vt:lpstr>
      <vt:lpstr>UART/I2C</vt:lpstr>
      <vt:lpstr>Wiring </vt:lpstr>
      <vt:lpstr>Code the Ultrasonic sensor setup</vt:lpstr>
      <vt:lpstr>Code the Lcd setup</vt:lpstr>
      <vt:lpstr>Run the code!</vt:lpstr>
      <vt:lpstr>Additional Info (I2C Setup)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Uart/I2C Interfaces Workshop</dc:title>
  <dc:creator>Robert Josephson</dc:creator>
  <cp:lastModifiedBy>Robert Josephson</cp:lastModifiedBy>
  <cp:revision>1</cp:revision>
  <dcterms:created xsi:type="dcterms:W3CDTF">2024-01-15T22:14:48Z</dcterms:created>
  <dcterms:modified xsi:type="dcterms:W3CDTF">2024-03-27T18:26:43Z</dcterms:modified>
</cp:coreProperties>
</file>