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Ubuntu"/>
      <p:regular r:id="rId16"/>
      <p:bold r:id="rId17"/>
      <p:italic r:id="rId18"/>
      <p:boldItalic r:id="rId19"/>
    </p:embeddedFont>
    <p:embeddedFont>
      <p:font typeface="Proxima Nova"/>
      <p:regular r:id="rId20"/>
      <p:bold r:id="rId21"/>
      <p:italic r:id="rId22"/>
      <p:boldItalic r:id="rId23"/>
    </p:embeddedFont>
    <p:embeddedFont>
      <p:font typeface="Proxima Nova Extrabold"/>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653D3E-06AC-49E0-BCB1-90FAC1CEC37B}">
  <a:tblStyle styleId="{E7653D3E-06AC-49E0-BCB1-90FAC1CEC3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11" Type="http://schemas.openxmlformats.org/officeDocument/2006/relationships/slide" Target="slides/slide4.xml"/><Relationship Id="rId22" Type="http://schemas.openxmlformats.org/officeDocument/2006/relationships/font" Target="fonts/ProximaNova-italic.fntdata"/><Relationship Id="rId10" Type="http://schemas.openxmlformats.org/officeDocument/2006/relationships/slide" Target="slides/slide3.xml"/><Relationship Id="rId21" Type="http://schemas.openxmlformats.org/officeDocument/2006/relationships/font" Target="fonts/ProximaNova-bold.fntdata"/><Relationship Id="rId13" Type="http://schemas.openxmlformats.org/officeDocument/2006/relationships/slide" Target="slides/slide6.xml"/><Relationship Id="rId24" Type="http://schemas.openxmlformats.org/officeDocument/2006/relationships/font" Target="fonts/ProximaNovaExtrabold-bold.fntdata"/><Relationship Id="rId12" Type="http://schemas.openxmlformats.org/officeDocument/2006/relationships/slide" Target="slides/slide5.xml"/><Relationship Id="rId23"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Ubuntu-bold.fntdata"/><Relationship Id="rId16" Type="http://schemas.openxmlformats.org/officeDocument/2006/relationships/font" Target="fonts/Ubuntu-regular.fntdata"/><Relationship Id="rId5" Type="http://schemas.openxmlformats.org/officeDocument/2006/relationships/slideMaster" Target="slideMasters/slideMaster1.xml"/><Relationship Id="rId19" Type="http://schemas.openxmlformats.org/officeDocument/2006/relationships/font" Target="fonts/Ubuntu-boldItalic.fntdata"/><Relationship Id="rId6" Type="http://schemas.openxmlformats.org/officeDocument/2006/relationships/slideMaster" Target="slideMasters/slideMaster2.xml"/><Relationship Id="rId18" Type="http://schemas.openxmlformats.org/officeDocument/2006/relationships/font" Target="fonts/Ubuntu-italic.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3a0f6580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3a0f6580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3a0f6580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3a0f6580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3a0f6580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3a0f6580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3a0f6580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3a0f6580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3a0f6580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3a0f6580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3a0f6580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3a0f6580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3a0f6580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3a0f6580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3a0f65806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3a0f65806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ff Chart">
  <p:cSld name="CUSTOM">
    <p:spTree>
      <p:nvGrpSpPr>
        <p:cNvPr id="58" name="Shape 58"/>
        <p:cNvGrpSpPr/>
        <p:nvPr/>
      </p:nvGrpSpPr>
      <p:grpSpPr>
        <a:xfrm>
          <a:off x="0" y="0"/>
          <a:ext cx="0" cy="0"/>
          <a:chOff x="0" y="0"/>
          <a:chExt cx="0" cy="0"/>
        </a:xfrm>
      </p:grpSpPr>
      <p:graphicFrame>
        <p:nvGraphicFramePr>
          <p:cNvPr id="59" name="Google Shape;59;p15"/>
          <p:cNvGraphicFramePr/>
          <p:nvPr/>
        </p:nvGraphicFramePr>
        <p:xfrm>
          <a:off x="410025" y="1193600"/>
          <a:ext cx="3000000" cy="3000000"/>
        </p:xfrm>
        <a:graphic>
          <a:graphicData uri="http://schemas.openxmlformats.org/drawingml/2006/table">
            <a:tbl>
              <a:tblPr>
                <a:noFill/>
                <a:tableStyleId>{E7653D3E-06AC-49E0-BCB1-90FAC1CEC37B}</a:tableStyleId>
              </a:tblPr>
              <a:tblGrid>
                <a:gridCol w="2774650"/>
                <a:gridCol w="2774650"/>
                <a:gridCol w="2774650"/>
              </a:tblGrid>
              <a:tr h="3255950">
                <a:tc>
                  <a:txBody>
                    <a:bodyPr/>
                    <a:lstStyle/>
                    <a:p>
                      <a:pPr indent="0" lvl="0" marL="0" rtl="0" algn="l">
                        <a:spcBef>
                          <a:spcPts val="0"/>
                        </a:spcBef>
                        <a:spcAft>
                          <a:spcPts val="0"/>
                        </a:spcAft>
                        <a:buNone/>
                      </a:pPr>
                      <a:r>
                        <a:t/>
                      </a:r>
                      <a:endParaRPr>
                        <a:solidFill>
                          <a:srgbClr val="F1C414"/>
                        </a:solidFill>
                        <a:latin typeface="Proxima Nova Extrabold"/>
                        <a:ea typeface="Proxima Nova Extrabold"/>
                        <a:cs typeface="Proxima Nova Extrabold"/>
                        <a:sym typeface="Proxima Nova Extrabold"/>
                      </a:endParaRPr>
                    </a:p>
                    <a:p>
                      <a:pPr indent="0" lvl="0" marL="0" rtl="0" algn="l">
                        <a:spcBef>
                          <a:spcPts val="0"/>
                        </a:spcBef>
                        <a:spcAft>
                          <a:spcPts val="0"/>
                        </a:spcAft>
                        <a:buNone/>
                      </a:pPr>
                      <a:r>
                        <a:t/>
                      </a:r>
                      <a:endParaRPr>
                        <a:solidFill>
                          <a:schemeClr val="lt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
        <p:nvSpPr>
          <p:cNvPr id="60" name="Google Shape;60;p15"/>
          <p:cNvSpPr txBox="1"/>
          <p:nvPr>
            <p:ph idx="1" type="body"/>
          </p:nvPr>
        </p:nvSpPr>
        <p:spPr>
          <a:xfrm>
            <a:off x="455425" y="1643075"/>
            <a:ext cx="2687700" cy="272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1" name="Google Shape;61;p15"/>
          <p:cNvSpPr txBox="1"/>
          <p:nvPr>
            <p:ph idx="2" type="body"/>
          </p:nvPr>
        </p:nvSpPr>
        <p:spPr>
          <a:xfrm>
            <a:off x="3228150" y="1662277"/>
            <a:ext cx="2687700" cy="272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2" name="Google Shape;62;p15"/>
          <p:cNvSpPr txBox="1"/>
          <p:nvPr>
            <p:ph idx="3" type="body"/>
          </p:nvPr>
        </p:nvSpPr>
        <p:spPr>
          <a:xfrm>
            <a:off x="6000875" y="1662277"/>
            <a:ext cx="2687700" cy="272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3" name="Google Shape;63;p15"/>
          <p:cNvSpPr txBox="1"/>
          <p:nvPr>
            <p:ph type="title"/>
          </p:nvPr>
        </p:nvSpPr>
        <p:spPr>
          <a:xfrm>
            <a:off x="1169925" y="312550"/>
            <a:ext cx="2759100" cy="348300"/>
          </a:xfrm>
          <a:prstGeom prst="rect">
            <a:avLst/>
          </a:prstGeom>
        </p:spPr>
        <p:txBody>
          <a:bodyPr anchorCtr="0" anchor="t" bIns="91425" lIns="91425" spcFirstLastPara="1" rIns="91425" wrap="square" tIns="91425">
            <a:normAutofit/>
          </a:bodyPr>
          <a:lstStyle>
            <a:lvl1pPr lvl="0">
              <a:spcBef>
                <a:spcPts val="0"/>
              </a:spcBef>
              <a:spcAft>
                <a:spcPts val="0"/>
              </a:spcAft>
              <a:buSzPts val="1600"/>
              <a:buNone/>
              <a:defRPr sz="1600">
                <a:latin typeface="Proxima Nova"/>
                <a:ea typeface="Proxima Nova"/>
                <a:cs typeface="Proxima Nova"/>
                <a:sym typeface="Proxima Nova"/>
              </a:defRPr>
            </a:lvl1pPr>
            <a:lvl2pPr lvl="1">
              <a:spcBef>
                <a:spcPts val="0"/>
              </a:spcBef>
              <a:spcAft>
                <a:spcPts val="0"/>
              </a:spcAft>
              <a:buSzPts val="2800"/>
              <a:buNone/>
              <a:defRPr>
                <a:latin typeface="Proxima Nova"/>
                <a:ea typeface="Proxima Nova"/>
                <a:cs typeface="Proxima Nova"/>
                <a:sym typeface="Proxima Nova"/>
              </a:defRPr>
            </a:lvl2pPr>
            <a:lvl3pPr lvl="2">
              <a:spcBef>
                <a:spcPts val="0"/>
              </a:spcBef>
              <a:spcAft>
                <a:spcPts val="0"/>
              </a:spcAft>
              <a:buSzPts val="2800"/>
              <a:buNone/>
              <a:defRPr>
                <a:latin typeface="Proxima Nova"/>
                <a:ea typeface="Proxima Nova"/>
                <a:cs typeface="Proxima Nova"/>
                <a:sym typeface="Proxima Nova"/>
              </a:defRPr>
            </a:lvl3pPr>
            <a:lvl4pPr lvl="3">
              <a:spcBef>
                <a:spcPts val="0"/>
              </a:spcBef>
              <a:spcAft>
                <a:spcPts val="0"/>
              </a:spcAft>
              <a:buSzPts val="2800"/>
              <a:buNone/>
              <a:defRPr>
                <a:latin typeface="Proxima Nova"/>
                <a:ea typeface="Proxima Nova"/>
                <a:cs typeface="Proxima Nova"/>
                <a:sym typeface="Proxima Nova"/>
              </a:defRPr>
            </a:lvl4pPr>
            <a:lvl5pPr lvl="4">
              <a:spcBef>
                <a:spcPts val="0"/>
              </a:spcBef>
              <a:spcAft>
                <a:spcPts val="0"/>
              </a:spcAft>
              <a:buSzPts val="2800"/>
              <a:buNone/>
              <a:defRPr>
                <a:latin typeface="Proxima Nova"/>
                <a:ea typeface="Proxima Nova"/>
                <a:cs typeface="Proxima Nova"/>
                <a:sym typeface="Proxima Nova"/>
              </a:defRPr>
            </a:lvl5pPr>
            <a:lvl6pPr lvl="5">
              <a:spcBef>
                <a:spcPts val="0"/>
              </a:spcBef>
              <a:spcAft>
                <a:spcPts val="0"/>
              </a:spcAft>
              <a:buSzPts val="2800"/>
              <a:buNone/>
              <a:defRPr>
                <a:latin typeface="Proxima Nova"/>
                <a:ea typeface="Proxima Nova"/>
                <a:cs typeface="Proxima Nova"/>
                <a:sym typeface="Proxima Nova"/>
              </a:defRPr>
            </a:lvl6pPr>
            <a:lvl7pPr lvl="6">
              <a:spcBef>
                <a:spcPts val="0"/>
              </a:spcBef>
              <a:spcAft>
                <a:spcPts val="0"/>
              </a:spcAft>
              <a:buSzPts val="2800"/>
              <a:buNone/>
              <a:defRPr>
                <a:latin typeface="Proxima Nova"/>
                <a:ea typeface="Proxima Nova"/>
                <a:cs typeface="Proxima Nova"/>
                <a:sym typeface="Proxima Nova"/>
              </a:defRPr>
            </a:lvl7pPr>
            <a:lvl8pPr lvl="7">
              <a:spcBef>
                <a:spcPts val="0"/>
              </a:spcBef>
              <a:spcAft>
                <a:spcPts val="0"/>
              </a:spcAft>
              <a:buSzPts val="2800"/>
              <a:buNone/>
              <a:defRPr>
                <a:latin typeface="Proxima Nova"/>
                <a:ea typeface="Proxima Nova"/>
                <a:cs typeface="Proxima Nova"/>
                <a:sym typeface="Proxima Nova"/>
              </a:defRPr>
            </a:lvl8pPr>
            <a:lvl9pPr lvl="8">
              <a:spcBef>
                <a:spcPts val="0"/>
              </a:spcBef>
              <a:spcAft>
                <a:spcPts val="0"/>
              </a:spcAft>
              <a:buSzPts val="2800"/>
              <a:buNone/>
              <a:defRPr>
                <a:latin typeface="Proxima Nova"/>
                <a:ea typeface="Proxima Nova"/>
                <a:cs typeface="Proxima Nova"/>
                <a:sym typeface="Proxima Nova"/>
              </a:defRPr>
            </a:lvl9pPr>
          </a:lstStyle>
          <a:p/>
        </p:txBody>
      </p:sp>
      <p:sp>
        <p:nvSpPr>
          <p:cNvPr id="64" name="Google Shape;64;p15"/>
          <p:cNvSpPr txBox="1"/>
          <p:nvPr/>
        </p:nvSpPr>
        <p:spPr>
          <a:xfrm>
            <a:off x="410025" y="312550"/>
            <a:ext cx="75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1C414"/>
                </a:solidFill>
                <a:latin typeface="Proxima Nova"/>
                <a:ea typeface="Proxima Nova"/>
                <a:cs typeface="Proxima Nova"/>
                <a:sym typeface="Proxima Nova"/>
              </a:rPr>
              <a:t>Name:</a:t>
            </a:r>
            <a:endParaRPr sz="1600">
              <a:solidFill>
                <a:srgbClr val="F1C414"/>
              </a:solidFill>
              <a:latin typeface="Proxima Nova"/>
              <a:ea typeface="Proxima Nova"/>
              <a:cs typeface="Proxima Nova"/>
              <a:sym typeface="Proxima Nova"/>
            </a:endParaRPr>
          </a:p>
        </p:txBody>
      </p:sp>
      <p:sp>
        <p:nvSpPr>
          <p:cNvPr id="65" name="Google Shape;65;p15"/>
          <p:cNvSpPr txBox="1"/>
          <p:nvPr/>
        </p:nvSpPr>
        <p:spPr>
          <a:xfrm>
            <a:off x="3929025" y="312550"/>
            <a:ext cx="973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1C414"/>
                </a:solidFill>
                <a:latin typeface="Proxima Nova"/>
                <a:ea typeface="Proxima Nova"/>
                <a:cs typeface="Proxima Nova"/>
                <a:sym typeface="Proxima Nova"/>
              </a:rPr>
              <a:t>Position:</a:t>
            </a:r>
            <a:endParaRPr sz="1600">
              <a:solidFill>
                <a:srgbClr val="F1C414"/>
              </a:solidFill>
              <a:latin typeface="Proxima Nova"/>
              <a:ea typeface="Proxima Nova"/>
              <a:cs typeface="Proxima Nova"/>
              <a:sym typeface="Proxima Nova"/>
            </a:endParaRPr>
          </a:p>
        </p:txBody>
      </p:sp>
      <p:sp>
        <p:nvSpPr>
          <p:cNvPr id="66" name="Google Shape;66;p15"/>
          <p:cNvSpPr txBox="1"/>
          <p:nvPr>
            <p:ph idx="4" type="title"/>
          </p:nvPr>
        </p:nvSpPr>
        <p:spPr>
          <a:xfrm>
            <a:off x="4902525" y="312550"/>
            <a:ext cx="2759100" cy="348300"/>
          </a:xfrm>
          <a:prstGeom prst="rect">
            <a:avLst/>
          </a:prstGeom>
        </p:spPr>
        <p:txBody>
          <a:bodyPr anchorCtr="0" anchor="t" bIns="91425" lIns="91425" spcFirstLastPara="1" rIns="91425" wrap="square" tIns="91425">
            <a:normAutofit/>
          </a:bodyPr>
          <a:lstStyle>
            <a:lvl1pPr lvl="0">
              <a:spcBef>
                <a:spcPts val="0"/>
              </a:spcBef>
              <a:spcAft>
                <a:spcPts val="0"/>
              </a:spcAft>
              <a:buSzPts val="1600"/>
              <a:buNone/>
              <a:defRPr sz="1600">
                <a:latin typeface="Proxima Nova"/>
                <a:ea typeface="Proxima Nova"/>
                <a:cs typeface="Proxima Nova"/>
                <a:sym typeface="Proxima Nova"/>
              </a:defRPr>
            </a:lvl1pPr>
            <a:lvl2pPr lvl="1">
              <a:spcBef>
                <a:spcPts val="0"/>
              </a:spcBef>
              <a:spcAft>
                <a:spcPts val="0"/>
              </a:spcAft>
              <a:buSzPts val="2800"/>
              <a:buNone/>
              <a:defRPr>
                <a:latin typeface="Proxima Nova"/>
                <a:ea typeface="Proxima Nova"/>
                <a:cs typeface="Proxima Nova"/>
                <a:sym typeface="Proxima Nova"/>
              </a:defRPr>
            </a:lvl2pPr>
            <a:lvl3pPr lvl="2">
              <a:spcBef>
                <a:spcPts val="0"/>
              </a:spcBef>
              <a:spcAft>
                <a:spcPts val="0"/>
              </a:spcAft>
              <a:buSzPts val="2800"/>
              <a:buNone/>
              <a:defRPr>
                <a:latin typeface="Proxima Nova"/>
                <a:ea typeface="Proxima Nova"/>
                <a:cs typeface="Proxima Nova"/>
                <a:sym typeface="Proxima Nova"/>
              </a:defRPr>
            </a:lvl3pPr>
            <a:lvl4pPr lvl="3">
              <a:spcBef>
                <a:spcPts val="0"/>
              </a:spcBef>
              <a:spcAft>
                <a:spcPts val="0"/>
              </a:spcAft>
              <a:buSzPts val="2800"/>
              <a:buNone/>
              <a:defRPr>
                <a:latin typeface="Proxima Nova"/>
                <a:ea typeface="Proxima Nova"/>
                <a:cs typeface="Proxima Nova"/>
                <a:sym typeface="Proxima Nova"/>
              </a:defRPr>
            </a:lvl4pPr>
            <a:lvl5pPr lvl="4">
              <a:spcBef>
                <a:spcPts val="0"/>
              </a:spcBef>
              <a:spcAft>
                <a:spcPts val="0"/>
              </a:spcAft>
              <a:buSzPts val="2800"/>
              <a:buNone/>
              <a:defRPr>
                <a:latin typeface="Proxima Nova"/>
                <a:ea typeface="Proxima Nova"/>
                <a:cs typeface="Proxima Nova"/>
                <a:sym typeface="Proxima Nova"/>
              </a:defRPr>
            </a:lvl5pPr>
            <a:lvl6pPr lvl="5">
              <a:spcBef>
                <a:spcPts val="0"/>
              </a:spcBef>
              <a:spcAft>
                <a:spcPts val="0"/>
              </a:spcAft>
              <a:buSzPts val="2800"/>
              <a:buNone/>
              <a:defRPr>
                <a:latin typeface="Proxima Nova"/>
                <a:ea typeface="Proxima Nova"/>
                <a:cs typeface="Proxima Nova"/>
                <a:sym typeface="Proxima Nova"/>
              </a:defRPr>
            </a:lvl6pPr>
            <a:lvl7pPr lvl="6">
              <a:spcBef>
                <a:spcPts val="0"/>
              </a:spcBef>
              <a:spcAft>
                <a:spcPts val="0"/>
              </a:spcAft>
              <a:buSzPts val="2800"/>
              <a:buNone/>
              <a:defRPr>
                <a:latin typeface="Proxima Nova"/>
                <a:ea typeface="Proxima Nova"/>
                <a:cs typeface="Proxima Nova"/>
                <a:sym typeface="Proxima Nova"/>
              </a:defRPr>
            </a:lvl7pPr>
            <a:lvl8pPr lvl="7">
              <a:spcBef>
                <a:spcPts val="0"/>
              </a:spcBef>
              <a:spcAft>
                <a:spcPts val="0"/>
              </a:spcAft>
              <a:buSzPts val="2800"/>
              <a:buNone/>
              <a:defRPr>
                <a:latin typeface="Proxima Nova"/>
                <a:ea typeface="Proxima Nova"/>
                <a:cs typeface="Proxima Nova"/>
                <a:sym typeface="Proxima Nova"/>
              </a:defRPr>
            </a:lvl8pPr>
            <a:lvl9pPr lvl="8">
              <a:spcBef>
                <a:spcPts val="0"/>
              </a:spcBef>
              <a:spcAft>
                <a:spcPts val="0"/>
              </a:spcAft>
              <a:buSzPts val="2800"/>
              <a:buNone/>
              <a:defRPr>
                <a:latin typeface="Proxima Nova"/>
                <a:ea typeface="Proxima Nova"/>
                <a:cs typeface="Proxima Nova"/>
                <a:sym typeface="Proxima Nova"/>
              </a:defRPr>
            </a:lvl9pPr>
          </a:lstStyle>
          <a:p/>
        </p:txBody>
      </p:sp>
      <p:sp>
        <p:nvSpPr>
          <p:cNvPr id="67" name="Google Shape;67;p15"/>
          <p:cNvSpPr txBox="1"/>
          <p:nvPr/>
        </p:nvSpPr>
        <p:spPr>
          <a:xfrm>
            <a:off x="437550" y="1214450"/>
            <a:ext cx="26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1C414"/>
                </a:solidFill>
                <a:latin typeface="Proxima Nova"/>
                <a:ea typeface="Proxima Nova"/>
                <a:cs typeface="Proxima Nova"/>
                <a:sym typeface="Proxima Nova"/>
              </a:rPr>
              <a:t>Working On</a:t>
            </a:r>
            <a:endParaRPr b="1">
              <a:solidFill>
                <a:srgbClr val="F1C414"/>
              </a:solidFill>
              <a:latin typeface="Proxima Nova"/>
              <a:ea typeface="Proxima Nova"/>
              <a:cs typeface="Proxima Nova"/>
              <a:sym typeface="Proxima Nova"/>
            </a:endParaRPr>
          </a:p>
        </p:txBody>
      </p:sp>
      <p:sp>
        <p:nvSpPr>
          <p:cNvPr id="68" name="Google Shape;68;p15"/>
          <p:cNvSpPr txBox="1"/>
          <p:nvPr/>
        </p:nvSpPr>
        <p:spPr>
          <a:xfrm>
            <a:off x="3228150" y="1214450"/>
            <a:ext cx="26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1C414"/>
                </a:solidFill>
                <a:latin typeface="Proxima Nova"/>
                <a:ea typeface="Proxima Nova"/>
                <a:cs typeface="Proxima Nova"/>
                <a:sym typeface="Proxima Nova"/>
              </a:rPr>
              <a:t>Ideas</a:t>
            </a:r>
            <a:endParaRPr b="1">
              <a:solidFill>
                <a:srgbClr val="F1C414"/>
              </a:solidFill>
              <a:latin typeface="Proxima Nova"/>
              <a:ea typeface="Proxima Nova"/>
              <a:cs typeface="Proxima Nova"/>
              <a:sym typeface="Proxima Nova"/>
            </a:endParaRPr>
          </a:p>
        </p:txBody>
      </p:sp>
      <p:sp>
        <p:nvSpPr>
          <p:cNvPr id="69" name="Google Shape;69;p15"/>
          <p:cNvSpPr txBox="1"/>
          <p:nvPr/>
        </p:nvSpPr>
        <p:spPr>
          <a:xfrm>
            <a:off x="6000875" y="1214450"/>
            <a:ext cx="2687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1C414"/>
                </a:solidFill>
                <a:latin typeface="Proxima Nova"/>
                <a:ea typeface="Proxima Nova"/>
                <a:cs typeface="Proxima Nova"/>
                <a:sym typeface="Proxima Nova"/>
              </a:rPr>
              <a:t>Action Items</a:t>
            </a:r>
            <a:endParaRPr b="1">
              <a:solidFill>
                <a:srgbClr val="F1C414"/>
              </a:solidFill>
              <a:latin typeface="Proxima Nova"/>
              <a:ea typeface="Proxima Nova"/>
              <a:cs typeface="Proxima Nova"/>
              <a:sym typeface="Proxima Nov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13B248"/>
              </a:buClr>
              <a:buSzPts val="2800"/>
              <a:buNone/>
              <a:defRPr>
                <a:solidFill>
                  <a:srgbClr val="13B248"/>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9"/>
          <p:cNvSpPr/>
          <p:nvPr>
            <p:ph idx="2" type="pic"/>
          </p:nvPr>
        </p:nvSpPr>
        <p:spPr>
          <a:xfrm>
            <a:off x="1471500" y="1209975"/>
            <a:ext cx="6201000" cy="3210300"/>
          </a:xfrm>
          <a:prstGeom prst="rect">
            <a:avLst/>
          </a:prstGeom>
          <a:noFill/>
          <a:ln cap="flat" cmpd="sng" w="38100">
            <a:solidFill>
              <a:srgbClr val="F1C414"/>
            </a:solidFill>
            <a:prstDash val="solid"/>
            <a:round/>
            <a:headEnd len="sm" w="sm" type="none"/>
            <a:tailEnd len="sm" w="sm"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 name="Google Shape;88;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9" name="Google Shape;8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6" name="Google Shape;96;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 name="Google Shape;104;p2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5" name="Google Shape;10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108" name="Shape 108"/>
        <p:cNvGrpSpPr/>
        <p:nvPr/>
      </p:nvGrpSpPr>
      <p:grpSpPr>
        <a:xfrm>
          <a:off x="0" y="0"/>
          <a:ext cx="0" cy="0"/>
          <a:chOff x="0" y="0"/>
          <a:chExt cx="0" cy="0"/>
        </a:xfrm>
      </p:grpSpPr>
      <p:grpSp>
        <p:nvGrpSpPr>
          <p:cNvPr id="109" name="Google Shape;109;p26"/>
          <p:cNvGrpSpPr/>
          <p:nvPr/>
        </p:nvGrpSpPr>
        <p:grpSpPr>
          <a:xfrm>
            <a:off x="-1440509" y="-1153724"/>
            <a:ext cx="13405964" cy="9754155"/>
            <a:chOff x="-1440509" y="-1153724"/>
            <a:chExt cx="13405964" cy="9754155"/>
          </a:xfrm>
        </p:grpSpPr>
        <p:sp>
          <p:nvSpPr>
            <p:cNvPr id="110" name="Google Shape;110;p26"/>
            <p:cNvSpPr/>
            <p:nvPr/>
          </p:nvSpPr>
          <p:spPr>
            <a:xfrm rot="1514338">
              <a:off x="7444426" y="3937965"/>
              <a:ext cx="3844152" cy="40355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6"/>
            <p:cNvSpPr/>
            <p:nvPr/>
          </p:nvSpPr>
          <p:spPr>
            <a:xfrm rot="5114100">
              <a:off x="-1266016" y="-994810"/>
              <a:ext cx="2215747" cy="2388928"/>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6"/>
            <p:cNvSpPr/>
            <p:nvPr/>
          </p:nvSpPr>
          <p:spPr>
            <a:xfrm rot="5114100">
              <a:off x="-760283" y="-943898"/>
              <a:ext cx="2160615" cy="2619741"/>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p:nvPr/>
          </p:nvSpPr>
          <p:spPr>
            <a:xfrm rot="5114100">
              <a:off x="-942760" y="-1111308"/>
              <a:ext cx="2497588" cy="2621924"/>
            </a:xfrm>
            <a:custGeom>
              <a:rect b="b" l="l" r="r" t="t"/>
              <a:pathLst>
                <a:path extrusionOk="0" h="99680" w="94953">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rot="1430265">
              <a:off x="6938512" y="3660036"/>
              <a:ext cx="3378707" cy="3642785"/>
            </a:xfrm>
            <a:custGeom>
              <a:rect b="b" l="l" r="r" t="t"/>
              <a:pathLst>
                <a:path extrusionOk="0" h="90822" w="84238">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6"/>
            <p:cNvSpPr/>
            <p:nvPr/>
          </p:nvSpPr>
          <p:spPr>
            <a:xfrm rot="1430265">
              <a:off x="7358361" y="3640970"/>
              <a:ext cx="3294638" cy="3994742"/>
            </a:xfrm>
            <a:custGeom>
              <a:rect b="b" l="l" r="r" t="t"/>
              <a:pathLst>
                <a:path extrusionOk="0" h="99597" w="82142">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26"/>
          <p:cNvSpPr txBox="1"/>
          <p:nvPr>
            <p:ph type="title"/>
          </p:nvPr>
        </p:nvSpPr>
        <p:spPr>
          <a:xfrm>
            <a:off x="1996975" y="539500"/>
            <a:ext cx="5150100" cy="43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2.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2"/>
              </a:buClr>
              <a:buSzPts val="2800"/>
              <a:buFont typeface="Ubuntu"/>
              <a:buNone/>
              <a:defRPr sz="2800">
                <a:solidFill>
                  <a:schemeClr val="lt2"/>
                </a:solidFill>
                <a:latin typeface="Ubuntu"/>
                <a:ea typeface="Ubuntu"/>
                <a:cs typeface="Ubuntu"/>
                <a:sym typeface="Ubuntu"/>
              </a:defRPr>
            </a:lvl1pPr>
            <a:lvl2pPr lvl="1">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2pPr>
            <a:lvl3pPr lvl="2">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3pPr>
            <a:lvl4pPr lvl="3">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4pPr>
            <a:lvl5pPr lvl="4">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5pPr>
            <a:lvl6pPr lvl="5">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6pPr>
            <a:lvl7pPr lvl="6">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7pPr>
            <a:lvl8pPr lvl="7">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8pPr>
            <a:lvl9pPr lvl="8">
              <a:spcBef>
                <a:spcPts val="0"/>
              </a:spcBef>
              <a:spcAft>
                <a:spcPts val="0"/>
              </a:spcAft>
              <a:buClr>
                <a:schemeClr val="dk1"/>
              </a:buClr>
              <a:buSzPts val="2800"/>
              <a:buFont typeface="Ubuntu"/>
              <a:buNone/>
              <a:defRPr sz="2800">
                <a:solidFill>
                  <a:schemeClr val="dk1"/>
                </a:solidFill>
                <a:latin typeface="Ubuntu"/>
                <a:ea typeface="Ubuntu"/>
                <a:cs typeface="Ubuntu"/>
                <a:sym typeface="Ubuntu"/>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1"/>
              </a:buClr>
              <a:buSzPts val="1800"/>
              <a:buFont typeface="Ubuntu"/>
              <a:buChar char="●"/>
              <a:defRPr sz="1800">
                <a:solidFill>
                  <a:schemeClr val="lt1"/>
                </a:solidFill>
                <a:latin typeface="Ubuntu"/>
                <a:ea typeface="Ubuntu"/>
                <a:cs typeface="Ubuntu"/>
                <a:sym typeface="Ubuntu"/>
              </a:defRPr>
            </a:lvl1pPr>
            <a:lvl2pPr indent="-317500" lvl="1" marL="9144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2pPr>
            <a:lvl3pPr indent="-317500" lvl="2" marL="13716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3pPr>
            <a:lvl4pPr indent="-317500" lvl="3" marL="18288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4pPr>
            <a:lvl5pPr indent="-317500" lvl="4" marL="22860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5pPr>
            <a:lvl6pPr indent="-317500" lvl="5" marL="27432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6pPr>
            <a:lvl7pPr indent="-317500" lvl="6" marL="32004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7pPr>
            <a:lvl8pPr indent="-317500" lvl="7" marL="36576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8pPr>
            <a:lvl9pPr indent="-317500" lvl="8" marL="4114800">
              <a:lnSpc>
                <a:spcPct val="115000"/>
              </a:lnSpc>
              <a:spcBef>
                <a:spcPts val="0"/>
              </a:spcBef>
              <a:spcAft>
                <a:spcPts val="0"/>
              </a:spcAft>
              <a:buClr>
                <a:schemeClr val="lt1"/>
              </a:buClr>
              <a:buSzPts val="1400"/>
              <a:buFont typeface="Ubuntu"/>
              <a:buChar char="■"/>
              <a:defRPr>
                <a:solidFill>
                  <a:schemeClr val="lt1"/>
                </a:solidFill>
                <a:latin typeface="Ubuntu"/>
                <a:ea typeface="Ubuntu"/>
                <a:cs typeface="Ubuntu"/>
                <a:sym typeface="Ubuntu"/>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Ubuntu"/>
                <a:ea typeface="Ubuntu"/>
                <a:cs typeface="Ubuntu"/>
                <a:sym typeface="Ubuntu"/>
              </a:defRPr>
            </a:lvl1pPr>
            <a:lvl2pPr lvl="1" algn="r">
              <a:buNone/>
              <a:defRPr sz="1000">
                <a:solidFill>
                  <a:schemeClr val="lt2"/>
                </a:solidFill>
                <a:latin typeface="Ubuntu"/>
                <a:ea typeface="Ubuntu"/>
                <a:cs typeface="Ubuntu"/>
                <a:sym typeface="Ubuntu"/>
              </a:defRPr>
            </a:lvl2pPr>
            <a:lvl3pPr lvl="2" algn="r">
              <a:buNone/>
              <a:defRPr sz="1000">
                <a:solidFill>
                  <a:schemeClr val="lt2"/>
                </a:solidFill>
                <a:latin typeface="Ubuntu"/>
                <a:ea typeface="Ubuntu"/>
                <a:cs typeface="Ubuntu"/>
                <a:sym typeface="Ubuntu"/>
              </a:defRPr>
            </a:lvl3pPr>
            <a:lvl4pPr lvl="3" algn="r">
              <a:buNone/>
              <a:defRPr sz="1000">
                <a:solidFill>
                  <a:schemeClr val="lt2"/>
                </a:solidFill>
                <a:latin typeface="Ubuntu"/>
                <a:ea typeface="Ubuntu"/>
                <a:cs typeface="Ubuntu"/>
                <a:sym typeface="Ubuntu"/>
              </a:defRPr>
            </a:lvl4pPr>
            <a:lvl5pPr lvl="4" algn="r">
              <a:buNone/>
              <a:defRPr sz="1000">
                <a:solidFill>
                  <a:schemeClr val="lt2"/>
                </a:solidFill>
                <a:latin typeface="Ubuntu"/>
                <a:ea typeface="Ubuntu"/>
                <a:cs typeface="Ubuntu"/>
                <a:sym typeface="Ubuntu"/>
              </a:defRPr>
            </a:lvl5pPr>
            <a:lvl6pPr lvl="5" algn="r">
              <a:buNone/>
              <a:defRPr sz="1000">
                <a:solidFill>
                  <a:schemeClr val="lt2"/>
                </a:solidFill>
                <a:latin typeface="Ubuntu"/>
                <a:ea typeface="Ubuntu"/>
                <a:cs typeface="Ubuntu"/>
                <a:sym typeface="Ubuntu"/>
              </a:defRPr>
            </a:lvl6pPr>
            <a:lvl7pPr lvl="6" algn="r">
              <a:buNone/>
              <a:defRPr sz="1000">
                <a:solidFill>
                  <a:schemeClr val="lt2"/>
                </a:solidFill>
                <a:latin typeface="Ubuntu"/>
                <a:ea typeface="Ubuntu"/>
                <a:cs typeface="Ubuntu"/>
                <a:sym typeface="Ubuntu"/>
              </a:defRPr>
            </a:lvl7pPr>
            <a:lvl8pPr lvl="7" algn="r">
              <a:buNone/>
              <a:defRPr sz="1000">
                <a:solidFill>
                  <a:schemeClr val="lt2"/>
                </a:solidFill>
                <a:latin typeface="Ubuntu"/>
                <a:ea typeface="Ubuntu"/>
                <a:cs typeface="Ubuntu"/>
                <a:sym typeface="Ubuntu"/>
              </a:defRPr>
            </a:lvl8pPr>
            <a:lvl9pPr lvl="8" algn="r">
              <a:buNone/>
              <a:defRPr sz="1000">
                <a:solidFill>
                  <a:schemeClr val="lt2"/>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hyperlink" Target="https://www.arduino.cc/"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www.silabs.com/developer-tools/usb-to-uart-bridge-vcp-drivers?tab=downloads"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854575" y="744575"/>
            <a:ext cx="110562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ESP-32 Tutorial Setup:</a:t>
            </a:r>
            <a:endParaRPr sz="4300"/>
          </a:p>
          <a:p>
            <a:pPr indent="0" lvl="0" marL="0" rtl="0" algn="ctr">
              <a:spcBef>
                <a:spcPts val="0"/>
              </a:spcBef>
              <a:spcAft>
                <a:spcPts val="0"/>
              </a:spcAft>
              <a:buNone/>
            </a:pPr>
            <a:r>
              <a:rPr lang="en" sz="4300"/>
              <a:t>Internal Project Competition</a:t>
            </a:r>
            <a:endParaRPr sz="4300"/>
          </a:p>
        </p:txBody>
      </p:sp>
      <p:sp>
        <p:nvSpPr>
          <p:cNvPr id="122" name="Google Shape;122;p27"/>
          <p:cNvSpPr txBox="1"/>
          <p:nvPr>
            <p:ph idx="1" type="subTitle"/>
          </p:nvPr>
        </p:nvSpPr>
        <p:spPr>
          <a:xfrm>
            <a:off x="3005250" y="2797175"/>
            <a:ext cx="31335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Matias Guillen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399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 to arduinos website: </a:t>
            </a:r>
            <a:r>
              <a:rPr lang="en" u="sng">
                <a:solidFill>
                  <a:schemeClr val="hlink"/>
                </a:solidFill>
                <a:hlinkClick r:id="rId3"/>
              </a:rPr>
              <a:t>https://www.arduino.cc/</a:t>
            </a:r>
            <a:endParaRPr/>
          </a:p>
          <a:p>
            <a:pPr indent="0" lvl="0" marL="0" rtl="0" algn="l">
              <a:spcBef>
                <a:spcPts val="0"/>
              </a:spcBef>
              <a:spcAft>
                <a:spcPts val="0"/>
              </a:spcAft>
              <a:buNone/>
            </a:pPr>
            <a:r>
              <a:t/>
            </a:r>
            <a:endParaRPr/>
          </a:p>
        </p:txBody>
      </p:sp>
      <p:pic>
        <p:nvPicPr>
          <p:cNvPr descr="A screenshot of a computer&#10;&#10;AI-generated content may be incorrect." id="128" name="Google Shape;128;p28"/>
          <p:cNvPicPr preferRelativeResize="0"/>
          <p:nvPr/>
        </p:nvPicPr>
        <p:blipFill>
          <a:blip r:embed="rId4">
            <a:alphaModFix/>
          </a:blip>
          <a:stretch>
            <a:fillRect/>
          </a:stretch>
        </p:blipFill>
        <p:spPr>
          <a:xfrm>
            <a:off x="1394250" y="284950"/>
            <a:ext cx="5944529" cy="3714750"/>
          </a:xfrm>
          <a:prstGeom prst="rect">
            <a:avLst/>
          </a:prstGeom>
          <a:noFill/>
          <a:ln>
            <a:noFill/>
          </a:ln>
        </p:spPr>
      </p:pic>
      <p:sp>
        <p:nvSpPr>
          <p:cNvPr id="129" name="Google Shape;129;p28"/>
          <p:cNvSpPr/>
          <p:nvPr/>
        </p:nvSpPr>
        <p:spPr>
          <a:xfrm rot="-9754230">
            <a:off x="5904817" y="2079801"/>
            <a:ext cx="2595048" cy="556492"/>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128575" y="4021250"/>
            <a:ext cx="9095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Once </a:t>
            </a:r>
            <a:r>
              <a:rPr lang="en"/>
              <a:t>download go to “Boards manager” and search ESP32</a:t>
            </a:r>
            <a:endParaRPr/>
          </a:p>
        </p:txBody>
      </p:sp>
      <p:pic>
        <p:nvPicPr>
          <p:cNvPr descr="A screenshot of a computer&#10;&#10;AI-generated content may be incorrect." id="135" name="Google Shape;135;p29"/>
          <p:cNvPicPr preferRelativeResize="0"/>
          <p:nvPr/>
        </p:nvPicPr>
        <p:blipFill>
          <a:blip r:embed="rId3">
            <a:alphaModFix/>
          </a:blip>
          <a:stretch>
            <a:fillRect/>
          </a:stretch>
        </p:blipFill>
        <p:spPr>
          <a:xfrm>
            <a:off x="1773550" y="316025"/>
            <a:ext cx="5943601" cy="3705225"/>
          </a:xfrm>
          <a:prstGeom prst="rect">
            <a:avLst/>
          </a:prstGeom>
          <a:noFill/>
          <a:ln>
            <a:noFill/>
          </a:ln>
        </p:spPr>
      </p:pic>
      <p:sp>
        <p:nvSpPr>
          <p:cNvPr id="136" name="Google Shape;136;p29"/>
          <p:cNvSpPr/>
          <p:nvPr/>
        </p:nvSpPr>
        <p:spPr>
          <a:xfrm rot="-3402820">
            <a:off x="894383" y="1315649"/>
            <a:ext cx="1216238" cy="549417"/>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
        <p:nvSpPr>
          <p:cNvPr id="137" name="Google Shape;137;p29"/>
          <p:cNvSpPr/>
          <p:nvPr/>
        </p:nvSpPr>
        <p:spPr>
          <a:xfrm rot="-7935653">
            <a:off x="2219203" y="1276677"/>
            <a:ext cx="1353889" cy="358057"/>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0"/>
          <p:cNvSpPr txBox="1"/>
          <p:nvPr>
            <p:ph type="title"/>
          </p:nvPr>
        </p:nvSpPr>
        <p:spPr>
          <a:xfrm>
            <a:off x="5804175" y="947775"/>
            <a:ext cx="3220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Once download install the drivers for the ESP32: </a:t>
            </a:r>
            <a:r>
              <a:rPr lang="en" u="sng">
                <a:solidFill>
                  <a:schemeClr val="hlink"/>
                </a:solidFill>
                <a:hlinkClick r:id="rId3"/>
              </a:rPr>
              <a:t>https://www.silabs.com/developer-tools/usb-to-uart-bridge-vcp-drivers?tab=downloads</a:t>
            </a:r>
            <a:endParaRPr/>
          </a:p>
          <a:p>
            <a:pPr indent="0" lvl="0" marL="0" rtl="0" algn="l">
              <a:spcBef>
                <a:spcPts val="0"/>
              </a:spcBef>
              <a:spcAft>
                <a:spcPts val="0"/>
              </a:spcAft>
              <a:buNone/>
            </a:pPr>
            <a:r>
              <a:t/>
            </a:r>
            <a:endParaRPr/>
          </a:p>
        </p:txBody>
      </p:sp>
      <p:pic>
        <p:nvPicPr>
          <p:cNvPr descr="A screenshot of a computer&#10;&#10;AI-generated content may be incorrect." id="143" name="Google Shape;143;p30"/>
          <p:cNvPicPr preferRelativeResize="0"/>
          <p:nvPr/>
        </p:nvPicPr>
        <p:blipFill>
          <a:blip r:embed="rId4">
            <a:alphaModFix/>
          </a:blip>
          <a:stretch>
            <a:fillRect/>
          </a:stretch>
        </p:blipFill>
        <p:spPr>
          <a:xfrm>
            <a:off x="-116900" y="425500"/>
            <a:ext cx="5944529" cy="3714750"/>
          </a:xfrm>
          <a:prstGeom prst="rect">
            <a:avLst/>
          </a:prstGeom>
          <a:noFill/>
          <a:ln>
            <a:noFill/>
          </a:ln>
        </p:spPr>
      </p:pic>
      <p:sp>
        <p:nvSpPr>
          <p:cNvPr id="144" name="Google Shape;144;p30"/>
          <p:cNvSpPr/>
          <p:nvPr/>
        </p:nvSpPr>
        <p:spPr>
          <a:xfrm rot="-7935653">
            <a:off x="2472353" y="2235377"/>
            <a:ext cx="1353889" cy="358057"/>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
        <p:nvSpPr>
          <p:cNvPr id="145" name="Google Shape;145;p30"/>
          <p:cNvSpPr/>
          <p:nvPr/>
        </p:nvSpPr>
        <p:spPr>
          <a:xfrm rot="-5686767">
            <a:off x="174211" y="1978510"/>
            <a:ext cx="1353807" cy="357959"/>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6148875" y="714375"/>
            <a:ext cx="309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that everything is installed proceed to open up the menu and unplug and plug your USB cord (usb to microusb). Ensure that you select the correct COM port that is registered. </a:t>
            </a:r>
            <a:endParaRPr/>
          </a:p>
        </p:txBody>
      </p:sp>
      <p:pic>
        <p:nvPicPr>
          <p:cNvPr descr="A screenshot of a computer&#10;&#10;AI-generated content may be incorrect." id="151" name="Google Shape;151;p31"/>
          <p:cNvPicPr preferRelativeResize="0"/>
          <p:nvPr/>
        </p:nvPicPr>
        <p:blipFill>
          <a:blip r:embed="rId3">
            <a:alphaModFix/>
          </a:blip>
          <a:stretch>
            <a:fillRect/>
          </a:stretch>
        </p:blipFill>
        <p:spPr>
          <a:xfrm>
            <a:off x="82350" y="714375"/>
            <a:ext cx="5944529" cy="3714750"/>
          </a:xfrm>
          <a:prstGeom prst="rect">
            <a:avLst/>
          </a:prstGeom>
          <a:noFill/>
          <a:ln>
            <a:noFill/>
          </a:ln>
        </p:spPr>
      </p:pic>
      <p:sp>
        <p:nvSpPr>
          <p:cNvPr id="152" name="Google Shape;152;p31"/>
          <p:cNvSpPr/>
          <p:nvPr/>
        </p:nvSpPr>
        <p:spPr>
          <a:xfrm rot="7244501">
            <a:off x="3395071" y="1675256"/>
            <a:ext cx="1353957" cy="358092"/>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6165050" y="1527650"/>
            <a:ext cx="309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in the boards search bar</a:t>
            </a:r>
            <a:endParaRPr/>
          </a:p>
          <a:p>
            <a:pPr indent="0" lvl="0" marL="0" rtl="0" algn="l">
              <a:spcBef>
                <a:spcPts val="0"/>
              </a:spcBef>
              <a:spcAft>
                <a:spcPts val="0"/>
              </a:spcAft>
              <a:buNone/>
            </a:pPr>
            <a:r>
              <a:rPr lang="en"/>
              <a:t>“Esp32 vroom”. Select the module pointed at.</a:t>
            </a:r>
            <a:endParaRPr/>
          </a:p>
        </p:txBody>
      </p:sp>
      <p:pic>
        <p:nvPicPr>
          <p:cNvPr descr="A screenshot of a computer&#10;&#10;AI-generated content may be incorrect." id="158" name="Google Shape;158;p32"/>
          <p:cNvPicPr preferRelativeResize="0"/>
          <p:nvPr/>
        </p:nvPicPr>
        <p:blipFill>
          <a:blip r:embed="rId3">
            <a:alphaModFix/>
          </a:blip>
          <a:stretch>
            <a:fillRect/>
          </a:stretch>
        </p:blipFill>
        <p:spPr>
          <a:xfrm>
            <a:off x="76975" y="217075"/>
            <a:ext cx="5939662" cy="4381501"/>
          </a:xfrm>
          <a:prstGeom prst="rect">
            <a:avLst/>
          </a:prstGeom>
          <a:noFill/>
          <a:ln>
            <a:noFill/>
          </a:ln>
        </p:spPr>
      </p:pic>
      <p:sp>
        <p:nvSpPr>
          <p:cNvPr id="159" name="Google Shape;159;p32"/>
          <p:cNvSpPr/>
          <p:nvPr/>
        </p:nvSpPr>
        <p:spPr>
          <a:xfrm rot="7244501">
            <a:off x="939121" y="867356"/>
            <a:ext cx="1353957" cy="358092"/>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
        <p:nvSpPr>
          <p:cNvPr id="160" name="Google Shape;160;p32"/>
          <p:cNvSpPr/>
          <p:nvPr/>
        </p:nvSpPr>
        <p:spPr>
          <a:xfrm flipH="1" rot="7244491">
            <a:off x="808233" y="2297806"/>
            <a:ext cx="663190" cy="358092"/>
          </a:xfrm>
          <a:prstGeom prst="rightArrow">
            <a:avLst>
              <a:gd fmla="val 50000" name="adj1"/>
              <a:gd fmla="val 50000" name="adj2"/>
            </a:avLst>
          </a:prstGeom>
          <a:solidFill>
            <a:srgbClr val="FF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highlight>
                <a:srgbClr val="FF0000"/>
              </a:highlight>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5507925" y="87125"/>
            <a:ext cx="3169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your ESP-32! </a:t>
            </a:r>
            <a:r>
              <a:rPr lang="en"/>
              <a:t>Above</a:t>
            </a:r>
            <a:r>
              <a:rPr lang="en"/>
              <a:t> is a template that can turn on and off the LED. However your board doesn’t have this pin. Next slide will show a diagram. Please watch any other videos if you are confused about how to program or setup.</a:t>
            </a:r>
            <a:endParaRPr/>
          </a:p>
        </p:txBody>
      </p:sp>
      <p:sp>
        <p:nvSpPr>
          <p:cNvPr id="166" name="Google Shape;166;p33"/>
          <p:cNvSpPr txBox="1"/>
          <p:nvPr>
            <p:ph idx="1" type="body"/>
          </p:nvPr>
        </p:nvSpPr>
        <p:spPr>
          <a:xfrm>
            <a:off x="247050" y="1055525"/>
            <a:ext cx="8520600" cy="239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screenshot of a computer&#10;&#10;AI-generated content may be incorrect." id="167" name="Google Shape;167;p33"/>
          <p:cNvPicPr preferRelativeResize="0"/>
          <p:nvPr/>
        </p:nvPicPr>
        <p:blipFill>
          <a:blip r:embed="rId3">
            <a:alphaModFix/>
          </a:blip>
          <a:stretch>
            <a:fillRect/>
          </a:stretch>
        </p:blipFill>
        <p:spPr>
          <a:xfrm>
            <a:off x="284775" y="1055523"/>
            <a:ext cx="4993099" cy="249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Pinouts</a:t>
            </a:r>
            <a:endParaRPr/>
          </a:p>
        </p:txBody>
      </p:sp>
      <p:sp>
        <p:nvSpPr>
          <p:cNvPr id="173" name="Google Shape;17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4" name="Google Shape;174;p34"/>
          <p:cNvPicPr preferRelativeResize="0"/>
          <p:nvPr/>
        </p:nvPicPr>
        <p:blipFill>
          <a:blip r:embed="rId3">
            <a:alphaModFix/>
          </a:blip>
          <a:stretch>
            <a:fillRect/>
          </a:stretch>
        </p:blipFill>
        <p:spPr>
          <a:xfrm>
            <a:off x="764575" y="1108611"/>
            <a:ext cx="7184725" cy="3504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