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55c3059ba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55c3059ba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5c3059ba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5c3059ba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5c3059ba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55c3059ba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5c3059ba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5c3059ba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55c3059ba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55c3059ba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55c3059b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55c3059b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55c3059ba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55c3059ba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5c3059ba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5c3059ba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5c3059ba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5c3059ba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5c3059ba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5c3059ba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5c3059ba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5c3059ba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5c3059ba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5c3059ba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55c3059ba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55c3059ba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-1198192" y="1000525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Day!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-1198200" y="3184601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Instructor: Carter Klebuc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698" y="1083414"/>
            <a:ext cx="2993545" cy="29766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5548950" y="4243850"/>
            <a:ext cx="299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Please Sign In!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it up!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STM32CubeIDE is a program we will use to configure and program the STM32 Microcontroller.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Please open the STM32CubeIDE and make a new project.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box that says “commercial part number”, type </a:t>
            </a:r>
            <a:r>
              <a:rPr lang="en"/>
              <a:t>STM32F103C6T6A and click on the box with the same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your cougarnet ID and HelloWorld for the project name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THIS!!!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572000" y="11150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STM32 Microcontroller allows the user to customize what each of its pins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For now, let’s click on PA1 and click on GPIO_OUTPUT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7390" r="0" t="0"/>
          <a:stretch/>
        </p:blipFill>
        <p:spPr>
          <a:xfrm>
            <a:off x="321650" y="787638"/>
            <a:ext cx="3951825" cy="4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for Cool (&amp; the programming language)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is a programming language widely used in microcontrollers. We will be using the C language.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click on main.c in the window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 b="0" l="0" r="53408" t="0"/>
          <a:stretch/>
        </p:blipFill>
        <p:spPr>
          <a:xfrm>
            <a:off x="4572000" y="1041625"/>
            <a:ext cx="4260300" cy="36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4"/>
          <p:cNvSpPr/>
          <p:nvPr/>
        </p:nvSpPr>
        <p:spPr>
          <a:xfrm>
            <a:off x="4862650" y="1349750"/>
            <a:ext cx="1030500" cy="6558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the STM32 is weird for the instructor too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main.c, scroll down until you see while(1). When you find it, </a:t>
            </a:r>
            <a:r>
              <a:rPr lang="en"/>
              <a:t>write HAL_GPIO_TogglePin(GPIOA,); on one line and HAL_Delay(1000); on the next.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fill in the blank space in the TogglePin function.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Write GPIO_PIN_## where ## is the number of the pin connecting to the resistor (it’s labeled on the STM32)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2143" r="0" t="0"/>
          <a:stretch/>
        </p:blipFill>
        <p:spPr>
          <a:xfrm>
            <a:off x="4740850" y="1152475"/>
            <a:ext cx="4175800" cy="22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4422325" y="1152475"/>
            <a:ext cx="3297900" cy="16776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7316050" y="1861250"/>
            <a:ext cx="789000" cy="1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0" y="863550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0">
                <a:solidFill>
                  <a:schemeClr val="dk1"/>
                </a:solidFill>
              </a:rPr>
              <a:t>THANKS FOR COMING!</a:t>
            </a:r>
            <a:endParaRPr sz="10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0" y="10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 is for Microcontroller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8635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is a small computer containing a processor, memory, and I/O (Input/Output) to interface with electronic parts (speakers, sensors) to achieve a certain goal.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electronic devices such as calculators and navigation systems are composed of microcontrollers</a:t>
            </a:r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2500" y="0"/>
            <a:ext cx="4267200" cy="3100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250" y="3100822"/>
            <a:ext cx="2635710" cy="204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13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what exactly is a STM32?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733800" y="708550"/>
            <a:ext cx="4260300" cy="41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STM32 is a family of microcontrollers developed by </a:t>
            </a:r>
            <a:r>
              <a:rPr lang="en"/>
              <a:t>STMicroelectronics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reliability, flexibility, and ease of use makes it widely used by many companies, hobbyists, and UH IEEE Members.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are going to use the STM32 Blue Pill in our adventures</a:t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100" y="814325"/>
            <a:ext cx="4130149" cy="413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2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Test!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jump into the </a:t>
            </a:r>
            <a:r>
              <a:rPr lang="en"/>
              <a:t>intricacies</a:t>
            </a:r>
            <a:r>
              <a:rPr lang="en"/>
              <a:t> of developing our own music player, </a:t>
            </a:r>
            <a:r>
              <a:rPr lang="en"/>
              <a:t>let's</a:t>
            </a:r>
            <a:r>
              <a:rPr lang="en"/>
              <a:t> create a simple project to develop understanding of this device.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going to make a blinking LED circuit. While this sounds simplistic, it is recommended to finish easy projects before </a:t>
            </a:r>
            <a:r>
              <a:rPr lang="en"/>
              <a:t>tackling</a:t>
            </a:r>
            <a:r>
              <a:rPr lang="en"/>
              <a:t> more complex ones.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400" y="1152475"/>
            <a:ext cx="3943275" cy="26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27672" l="37382" r="30807" t="19687"/>
          <a:stretch/>
        </p:blipFill>
        <p:spPr>
          <a:xfrm>
            <a:off x="5115600" y="467051"/>
            <a:ext cx="3597650" cy="42094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0" y="22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it out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in electronics requires schematics to be made before actual circuitry is done.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diagram will tell us where to connect the resistor and LED in the circuit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5720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build this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going to use a breadboard to build this circuit. A breadboard is a plastic board with metal connections that engineers use to prototype circuits.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Breadboards use a </a:t>
            </a:r>
            <a:r>
              <a:rPr lang="en"/>
              <a:t>coordinate</a:t>
            </a:r>
            <a:r>
              <a:rPr lang="en"/>
              <a:t> system to </a:t>
            </a:r>
            <a:r>
              <a:rPr lang="en"/>
              <a:t>specify</a:t>
            </a:r>
            <a:r>
              <a:rPr lang="en"/>
              <a:t> which hole an electronic component should be put into</a:t>
            </a:r>
            <a:r>
              <a:rPr lang="en"/>
              <a:t> 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87113" y="641738"/>
            <a:ext cx="5146701" cy="3860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Resisting with Resistors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550" y="445025"/>
            <a:ext cx="3076425" cy="439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Resistors</a:t>
            </a:r>
            <a:r>
              <a:rPr lang="en"/>
              <a:t> are electrical components that reduce </a:t>
            </a:r>
            <a:r>
              <a:rPr lang="en"/>
              <a:t>electrical</a:t>
            </a:r>
            <a:r>
              <a:rPr lang="en"/>
              <a:t> voltage and current in a circuit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insert one end of the resistor into A10 and the other end into A14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up with LEDs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LED’s are electronic components that emit light when current passes through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Electric current passes through the shorter, negative, leg of the LED (the anode) to the longer, positive, leg (the cathode.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Insert the shorter leg of the led into B14 and the longer leg into B16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806" y="1215063"/>
            <a:ext cx="3622500" cy="271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7410975" y="3139200"/>
            <a:ext cx="155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(-) Anode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5790175" y="3539400"/>
            <a:ext cx="13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(+) Cathode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Time!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circuit is connected to a ground and a power source to close the circuit. We will close the circuit by placing a wire in the same row as the cathode and by the 3.3 V pin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place one end of the wire into C16 and the other end into the same row as the 3.3 V pin</a:t>
            </a: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53946" t="58394"/>
          <a:stretch/>
        </p:blipFill>
        <p:spPr>
          <a:xfrm>
            <a:off x="4761875" y="1778162"/>
            <a:ext cx="4260301" cy="216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