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4" r:id="rId5"/>
    <p:sldId id="313" r:id="rId6"/>
    <p:sldId id="314" r:id="rId7"/>
    <p:sldId id="315" r:id="rId8"/>
    <p:sldId id="316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45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https://microcontrollerslab.com/uart-communication-tm4c123-tiva-c-launchpad/</a:t>
            </a:r>
          </a:p>
          <a:p>
            <a:r>
              <a:rPr lang="en-US" dirty="0"/>
              <a:t>For picture and info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https://microcontrollerslab.com/uart-communication-tm4c123-tiva-c-launchpad/</a:t>
            </a:r>
          </a:p>
          <a:p>
            <a:r>
              <a:rPr lang="en-US" dirty="0"/>
              <a:t>For picture and info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4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800" y="1961967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UART </a:t>
            </a:r>
            <a:r>
              <a:rPr lang="en-US" sz="6000" dirty="0"/>
              <a:t>Communication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629" y="4468051"/>
            <a:ext cx="8964603" cy="78974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Gantabya Kadel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IEEEngage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1E7B-5E49-A10E-869B-7A9EA053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8A1F-2147-0493-DB44-6A84D9CC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Asynchronous Receiver And Transmitter</a:t>
            </a:r>
          </a:p>
          <a:p>
            <a:r>
              <a:rPr lang="en-US" dirty="0"/>
              <a:t>One of The Serial Communication Protocols for devices. </a:t>
            </a:r>
          </a:p>
          <a:p>
            <a:pPr lvl="1"/>
            <a:r>
              <a:rPr lang="en-US" dirty="0"/>
              <a:t>Few examples of others are : I</a:t>
            </a:r>
            <a:r>
              <a:rPr lang="en-US" sz="1200" dirty="0"/>
              <a:t>2C, SPI, USB, ISA </a:t>
            </a:r>
            <a:endParaRPr lang="en-US" dirty="0"/>
          </a:p>
          <a:p>
            <a:r>
              <a:rPr lang="en-US" dirty="0"/>
              <a:t>Serial Communication Protocol = Protocol Where Data Is Sent One After Other.</a:t>
            </a:r>
          </a:p>
          <a:p>
            <a:r>
              <a:rPr lang="en-US" dirty="0"/>
              <a:t>UART is asynchronous =&gt; Doesn’t rely on clock</a:t>
            </a:r>
          </a:p>
          <a:p>
            <a:r>
              <a:rPr lang="en-US" dirty="0"/>
              <a:t>UART May be Used for both Wired &amp; Bluetooth Communication</a:t>
            </a:r>
          </a:p>
          <a:p>
            <a:r>
              <a:rPr lang="en-US" dirty="0"/>
              <a:t>A Simple Way of communicating.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2C1E-A658-09FD-2314-63D60F22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–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E3D3-5BCC-FE1D-B33D-DD80EE3D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2 PINS</a:t>
            </a:r>
          </a:p>
          <a:p>
            <a:pPr lvl="1"/>
            <a:r>
              <a:rPr lang="en-US" dirty="0"/>
              <a:t>TX – Transmit Pin</a:t>
            </a:r>
          </a:p>
          <a:p>
            <a:pPr lvl="1"/>
            <a:r>
              <a:rPr lang="en-US" dirty="0"/>
              <a:t>RX – Receiver Pin</a:t>
            </a:r>
          </a:p>
          <a:p>
            <a:r>
              <a:rPr lang="en-US" dirty="0"/>
              <a:t>As the name suggests, TX Pin is used to transfer from Device 1 to Device 2</a:t>
            </a:r>
          </a:p>
          <a:p>
            <a:r>
              <a:rPr lang="en-US" dirty="0"/>
              <a:t>And Vice – Versa for RX.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724FC-4A05-47C4-33D6-414ADE94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90" y="533186"/>
            <a:ext cx="4094085" cy="23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35E8-DA77-0165-5064-62C03644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TIVA C -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0663-8367-DBBD-EED1-A4612469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Tiva</a:t>
            </a:r>
            <a:r>
              <a:rPr lang="en-US" dirty="0"/>
              <a:t> C Has 8 UART Modules </a:t>
            </a:r>
          </a:p>
          <a:p>
            <a:pPr lvl="1"/>
            <a:r>
              <a:rPr lang="en-US" dirty="0"/>
              <a:t>UART0 – UART7</a:t>
            </a:r>
          </a:p>
          <a:p>
            <a:pPr lvl="1"/>
            <a:r>
              <a:rPr lang="en-US" dirty="0"/>
              <a:t>All of modules can operate independently.</a:t>
            </a:r>
          </a:p>
          <a:p>
            <a:r>
              <a:rPr lang="en-US" dirty="0"/>
              <a:t>Each UART Module Has Its Own Respective TX &amp; RX GPIO Pins</a:t>
            </a:r>
          </a:p>
          <a:p>
            <a:pPr lvl="1"/>
            <a:r>
              <a:rPr lang="en-US" dirty="0"/>
              <a:t>Some GPIO Pins May Be Used For Multiple UART Modules</a:t>
            </a:r>
          </a:p>
          <a:p>
            <a:r>
              <a:rPr lang="en-US" dirty="0"/>
              <a:t>UART0 is somewhat special</a:t>
            </a:r>
          </a:p>
          <a:p>
            <a:pPr lvl="1"/>
            <a:r>
              <a:rPr lang="en-US" dirty="0"/>
              <a:t>Utilizes GPIO Pins A0 and A1</a:t>
            </a:r>
          </a:p>
          <a:p>
            <a:pPr lvl="1"/>
            <a:r>
              <a:rPr lang="en-US" dirty="0"/>
              <a:t>Pins Reserved By </a:t>
            </a:r>
            <a:r>
              <a:rPr lang="en-US" dirty="0" err="1"/>
              <a:t>Tiva</a:t>
            </a:r>
            <a:r>
              <a:rPr lang="en-US" dirty="0"/>
              <a:t> … not accessible to use on the board.</a:t>
            </a:r>
          </a:p>
          <a:p>
            <a:pPr lvl="1"/>
            <a:r>
              <a:rPr lang="en-US" b="1" dirty="0"/>
              <a:t>WE USE THESE 2 PINS FOR OUR DEMO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Datasheet Should Be Consulted For Detailed GPIO Pin and Port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DFDBA-856E-B2E3-A072-227618C7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698" y="435831"/>
            <a:ext cx="4276138" cy="3683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323FB-C5C6-CE6A-605C-62ABC849D7BF}"/>
              </a:ext>
            </a:extLst>
          </p:cNvPr>
          <p:cNvSpPr txBox="1"/>
          <p:nvPr/>
        </p:nvSpPr>
        <p:spPr>
          <a:xfrm>
            <a:off x="7564966" y="4208163"/>
            <a:ext cx="4106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Example Pins/Port  Assignments. They are not complete TIVA C pins/port assignments for UART.</a:t>
            </a:r>
          </a:p>
        </p:txBody>
      </p:sp>
    </p:spTree>
    <p:extLst>
      <p:ext uri="{BB962C8B-B14F-4D97-AF65-F5344CB8AC3E}">
        <p14:creationId xmlns:p14="http://schemas.microsoft.com/office/powerpoint/2010/main" val="403494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834C-1701-ADF1-D4BE-F967E343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UART Via </a:t>
            </a:r>
            <a:r>
              <a:rPr lang="en-US" dirty="0" err="1"/>
              <a:t>TivaWare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382E-270D-4483-3475-30B16FFC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Configuring UART via </a:t>
            </a:r>
            <a:r>
              <a:rPr lang="en-US" dirty="0" err="1"/>
              <a:t>TivaWare</a:t>
            </a:r>
            <a:r>
              <a:rPr lang="en-US" dirty="0"/>
              <a:t> Peripheral Libraries is relatively simple. </a:t>
            </a:r>
          </a:p>
          <a:p>
            <a:r>
              <a:rPr lang="en-US" dirty="0"/>
              <a:t>Programmer Doesn’t Necessarily Need To Know About Internal Registers &amp; Configurations.</a:t>
            </a:r>
          </a:p>
          <a:p>
            <a:r>
              <a:rPr lang="en-US" b="1" dirty="0"/>
              <a:t>Hence use of APIs is </a:t>
            </a:r>
            <a:r>
              <a:rPr lang="en-US" b="1" dirty="0" err="1"/>
              <a:t>preffered</a:t>
            </a:r>
            <a:r>
              <a:rPr lang="en-US" dirty="0"/>
              <a:t>.</a:t>
            </a:r>
          </a:p>
          <a:p>
            <a:r>
              <a:rPr lang="en-US" dirty="0"/>
              <a:t>This demo also utilizes the </a:t>
            </a:r>
            <a:r>
              <a:rPr lang="en-US" dirty="0" err="1"/>
              <a:t>utilites</a:t>
            </a:r>
            <a:r>
              <a:rPr lang="en-US" dirty="0"/>
              <a:t> library of </a:t>
            </a:r>
            <a:r>
              <a:rPr lang="en-US" dirty="0" err="1"/>
              <a:t>Tivaware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Important “thing” to understand for the demo =&gt; Baud rate.</a:t>
            </a:r>
          </a:p>
          <a:p>
            <a:r>
              <a:rPr lang="en-US" dirty="0"/>
              <a:t>Now because APIs are used … the issue of baud rate generation isn’t important. </a:t>
            </a:r>
          </a:p>
          <a:p>
            <a:pPr lvl="1"/>
            <a:r>
              <a:rPr lang="en-US" dirty="0"/>
              <a:t>Programmer can just simply pass the value they want the baud rate to be.</a:t>
            </a:r>
          </a:p>
          <a:p>
            <a:r>
              <a:rPr lang="en-US" dirty="0"/>
              <a:t>Baud rate is the only way to synchronize data between 2 UART Devices (since UART is asynchronous)</a:t>
            </a:r>
          </a:p>
          <a:p>
            <a:pPr lvl="1"/>
            <a:r>
              <a:rPr lang="en-US" dirty="0"/>
              <a:t>Baud rate is the # of bits transferred/second</a:t>
            </a:r>
          </a:p>
          <a:p>
            <a:pPr lvl="1"/>
            <a:r>
              <a:rPr lang="en-US" dirty="0"/>
              <a:t>Baud rate must be the same for both devices to avoid the issue of white signals/noise</a:t>
            </a:r>
          </a:p>
          <a:p>
            <a:pPr lvl="1"/>
            <a:r>
              <a:rPr lang="en-US" dirty="0"/>
              <a:t>Typical Baud rate is 9600</a:t>
            </a:r>
          </a:p>
        </p:txBody>
      </p:sp>
    </p:spTree>
    <p:extLst>
      <p:ext uri="{BB962C8B-B14F-4D97-AF65-F5344CB8AC3E}">
        <p14:creationId xmlns:p14="http://schemas.microsoft.com/office/powerpoint/2010/main" val="290830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9BE48EF6-72C3-AEA3-E15F-472F6E9F7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1499" y="2971799"/>
            <a:ext cx="2658533" cy="2658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52887-DC81-A17A-00B1-511C3FC4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LETS PROGRAM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C410F3C-4671-0084-5D90-A190CB5AB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6533" y="3069166"/>
            <a:ext cx="2561166" cy="2561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0A6EA-BCA7-E228-89A7-3282967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33" y="3155949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{631FF483-D4BD-4E0F-AD83-14B2B2D1A294}tf11531919_win32</Template>
  <TotalTime>61</TotalTime>
  <Words>389</Words>
  <Application>Microsoft Office PowerPoint</Application>
  <PresentationFormat>Widescreen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Calibri</vt:lpstr>
      <vt:lpstr>Garamond</vt:lpstr>
      <vt:lpstr>SavonVTI</vt:lpstr>
      <vt:lpstr>UART Communication</vt:lpstr>
      <vt:lpstr>UART</vt:lpstr>
      <vt:lpstr>UART – PINS</vt:lpstr>
      <vt:lpstr>TIVA C - UART</vt:lpstr>
      <vt:lpstr>Configuring UART Via TivaWare Library</vt:lpstr>
      <vt:lpstr>LETS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Communication</dc:title>
  <dc:creator>Gantabya Kadel</dc:creator>
  <cp:lastModifiedBy>Gantabya Kadel</cp:lastModifiedBy>
  <cp:revision>1</cp:revision>
  <dcterms:created xsi:type="dcterms:W3CDTF">2022-11-16T02:19:56Z</dcterms:created>
  <dcterms:modified xsi:type="dcterms:W3CDTF">2022-11-16T03:21:03Z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