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6" y="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ED9FC0E-0725-44A7-B3DB-9749C1CA68A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966B4510-1DF3-40E0-AA3E-9A3909B2886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998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FC0E-0725-44A7-B3DB-9749C1CA68A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B4510-1DF3-40E0-AA3E-9A3909B2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5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FC0E-0725-44A7-B3DB-9749C1CA68A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B4510-1DF3-40E0-AA3E-9A3909B2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8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FC0E-0725-44A7-B3DB-9749C1CA68A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B4510-1DF3-40E0-AA3E-9A3909B2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9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FC0E-0725-44A7-B3DB-9749C1CA68A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B4510-1DF3-40E0-AA3E-9A3909B2886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735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FC0E-0725-44A7-B3DB-9749C1CA68A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B4510-1DF3-40E0-AA3E-9A3909B2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8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FC0E-0725-44A7-B3DB-9749C1CA68A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B4510-1DF3-40E0-AA3E-9A3909B2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7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FC0E-0725-44A7-B3DB-9749C1CA68A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B4510-1DF3-40E0-AA3E-9A3909B2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FC0E-0725-44A7-B3DB-9749C1CA68A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B4510-1DF3-40E0-AA3E-9A3909B2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7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FC0E-0725-44A7-B3DB-9749C1CA68A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B4510-1DF3-40E0-AA3E-9A3909B2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62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FC0E-0725-44A7-B3DB-9749C1CA68A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B4510-1DF3-40E0-AA3E-9A3909B2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ED9FC0E-0725-44A7-B3DB-9749C1CA68A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966B4510-1DF3-40E0-AA3E-9A3909B2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40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esystems.it/pcb_pwm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C2581-73B7-C24F-70EB-526D87AD8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063" y="2408806"/>
            <a:ext cx="11745686" cy="1641490"/>
          </a:xfrm>
        </p:spPr>
        <p:txBody>
          <a:bodyPr>
            <a:normAutofit fontScale="90000"/>
          </a:bodyPr>
          <a:lstStyle/>
          <a:p>
            <a:r>
              <a:rPr lang="en-US" dirty="0"/>
              <a:t>Pulse Width Modulation - PWM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CFDC8-6240-DE35-E8D3-40AB6CA402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IEEEngage</a:t>
            </a:r>
            <a:endParaRPr lang="en-US" dirty="0"/>
          </a:p>
          <a:p>
            <a:r>
              <a:rPr lang="en-US" dirty="0"/>
              <a:t>Gantabya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19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BD97-9F74-DB86-C786-CCBFB6D5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 Width Modulation (PWM)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EC04-0DE8-99DE-6049-695B6A1B4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649" y="2011680"/>
            <a:ext cx="8595360" cy="4351337"/>
          </a:xfrm>
        </p:spPr>
        <p:txBody>
          <a:bodyPr/>
          <a:lstStyle/>
          <a:p>
            <a:r>
              <a:rPr lang="en-US" dirty="0"/>
              <a:t>A term for describing a type of digital signal.</a:t>
            </a:r>
          </a:p>
          <a:p>
            <a:pPr lvl="1"/>
            <a:r>
              <a:rPr lang="en-US" dirty="0"/>
              <a:t>Digital Signals generated/passed in pulse(s)</a:t>
            </a:r>
          </a:p>
          <a:p>
            <a:r>
              <a:rPr lang="en-US" dirty="0"/>
              <a:t>Used in variety of applications</a:t>
            </a:r>
          </a:p>
          <a:p>
            <a:pPr lvl="1"/>
            <a:r>
              <a:rPr lang="en-US" dirty="0"/>
              <a:t>Common Example:</a:t>
            </a:r>
          </a:p>
          <a:p>
            <a:pPr lvl="2"/>
            <a:r>
              <a:rPr lang="en-US" dirty="0"/>
              <a:t>Brightness/Dimming of Screen </a:t>
            </a:r>
            <a:r>
              <a:rPr lang="en-US" dirty="0" err="1"/>
              <a:t>Leds</a:t>
            </a:r>
            <a:r>
              <a:rPr lang="en-US" dirty="0"/>
              <a:t> etc.</a:t>
            </a:r>
          </a:p>
          <a:p>
            <a:pPr lvl="2"/>
            <a:r>
              <a:rPr lang="en-US" dirty="0"/>
              <a:t>Motor control</a:t>
            </a:r>
          </a:p>
          <a:p>
            <a:endParaRPr lang="en-US" dirty="0"/>
          </a:p>
        </p:txBody>
      </p:sp>
      <p:pic>
        <p:nvPicPr>
          <p:cNvPr id="5" name="Graphic 4" descr="Heartbeat">
            <a:extLst>
              <a:ext uri="{FF2B5EF4-FFF2-40B4-BE49-F238E27FC236}">
                <a16:creationId xmlns:a16="http://schemas.microsoft.com/office/drawing/2014/main" id="{7EA208B0-27C4-92D5-E79C-71794953D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1454" y="2011680"/>
            <a:ext cx="3069771" cy="306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03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2A909-7009-F92D-F2E2-0601C790B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63" y="217714"/>
            <a:ext cx="9692640" cy="1325562"/>
          </a:xfrm>
        </p:spPr>
        <p:txBody>
          <a:bodyPr/>
          <a:lstStyle/>
          <a:p>
            <a:r>
              <a:rPr lang="en-US" dirty="0"/>
              <a:t>Duty Cycle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B3C124-2EE0-FE46-3C94-FBE7538FE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4103" y="1653540"/>
            <a:ext cx="97536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6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22AC5-3233-3818-DD96-8F6B09CE0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Module on </a:t>
            </a:r>
            <a:r>
              <a:rPr lang="en-US" dirty="0" err="1"/>
              <a:t>Tiva</a:t>
            </a:r>
            <a:r>
              <a:rPr lang="en-US" dirty="0"/>
              <a:t>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5F1FD-CD4E-3E8F-D591-289549816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35834" cy="4351338"/>
          </a:xfrm>
        </p:spPr>
        <p:txBody>
          <a:bodyPr>
            <a:normAutofit/>
          </a:bodyPr>
          <a:lstStyle/>
          <a:p>
            <a:r>
              <a:rPr lang="en-US" dirty="0"/>
              <a:t>2 PWM modules</a:t>
            </a:r>
          </a:p>
          <a:p>
            <a:pPr lvl="1"/>
            <a:r>
              <a:rPr lang="en-US" dirty="0" err="1"/>
              <a:t>M</a:t>
            </a:r>
            <a:r>
              <a:rPr lang="en-US" sz="2000" dirty="0" err="1"/>
              <a:t>n</a:t>
            </a:r>
            <a:r>
              <a:rPr lang="en-US" dirty="0" err="1"/>
              <a:t>PWM</a:t>
            </a:r>
            <a:endParaRPr lang="en-US" dirty="0"/>
          </a:p>
          <a:p>
            <a:r>
              <a:rPr lang="en-US" dirty="0"/>
              <a:t>Each Module has 4 PWM generator blocks and a control block </a:t>
            </a:r>
          </a:p>
          <a:p>
            <a:pPr lvl="1"/>
            <a:r>
              <a:rPr lang="en-US" dirty="0"/>
              <a:t>PWM0 – PWM3</a:t>
            </a:r>
          </a:p>
          <a:p>
            <a:r>
              <a:rPr lang="en-US" dirty="0"/>
              <a:t>Total of 16 PWM Outputs.</a:t>
            </a:r>
          </a:p>
          <a:p>
            <a:r>
              <a:rPr lang="en-US" dirty="0"/>
              <a:t>PWM generators can operate independently </a:t>
            </a:r>
          </a:p>
          <a:p>
            <a:r>
              <a:rPr lang="en-US" dirty="0"/>
              <a:t>Generators may be synchronized together as well.</a:t>
            </a:r>
          </a:p>
          <a:p>
            <a:r>
              <a:rPr lang="en-US" dirty="0"/>
              <a:t>Recommend Reading Datasheet (</a:t>
            </a:r>
            <a:r>
              <a:rPr lang="en-US" dirty="0" err="1"/>
              <a:t>pg</a:t>
            </a:r>
            <a:r>
              <a:rPr lang="en-US" dirty="0"/>
              <a:t> 1230)</a:t>
            </a:r>
          </a:p>
          <a:p>
            <a:pPr lvl="1"/>
            <a:r>
              <a:rPr lang="en-US" dirty="0"/>
              <a:t>Check resources folder in the </a:t>
            </a:r>
            <a:r>
              <a:rPr lang="en-US" dirty="0" err="1"/>
              <a:t>github</a:t>
            </a:r>
            <a:r>
              <a:rPr lang="en-US" dirty="0"/>
              <a:t> repo.</a:t>
            </a:r>
          </a:p>
          <a:p>
            <a:endParaRPr lang="en-US" dirty="0"/>
          </a:p>
        </p:txBody>
      </p:sp>
      <p:pic>
        <p:nvPicPr>
          <p:cNvPr id="4" name="Picture 2" descr="Getting Started with TIVA C Series TM4C123G LaunchPad from Texas Instruments">
            <a:extLst>
              <a:ext uri="{FF2B5EF4-FFF2-40B4-BE49-F238E27FC236}">
                <a16:creationId xmlns:a16="http://schemas.microsoft.com/office/drawing/2014/main" id="{1A4814BA-3EAC-DACE-2DFA-E91B444F1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599" y="1691322"/>
            <a:ext cx="3074167" cy="4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26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FFB6E-46C8-E206-8D1B-84EEFFA88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Module Diagram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03291-1817-3710-3D25-209216208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333" y="2005974"/>
            <a:ext cx="7925906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D97E-9128-9C1F-9EEC-020D3183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3536"/>
            <a:ext cx="10515600" cy="1325563"/>
          </a:xfrm>
        </p:spPr>
        <p:txBody>
          <a:bodyPr/>
          <a:lstStyle/>
          <a:p>
            <a:r>
              <a:rPr lang="en-US" dirty="0"/>
              <a:t>PWM Signals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C12F0-E6B9-82A6-A1D4-4A3A9CF9B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08" y="1327829"/>
            <a:ext cx="5721531" cy="53274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2E455E-B7FD-75A8-D8CC-23EB34A442CD}"/>
              </a:ext>
            </a:extLst>
          </p:cNvPr>
          <p:cNvSpPr txBox="1"/>
          <p:nvPr/>
        </p:nvSpPr>
        <p:spPr>
          <a:xfrm>
            <a:off x="6096001" y="2002970"/>
            <a:ext cx="50884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We’ll be utilizing  Pin #s 29-31</a:t>
            </a:r>
          </a:p>
          <a:p>
            <a:endParaRPr lang="en-US" dirty="0"/>
          </a:p>
          <a:p>
            <a:r>
              <a:rPr lang="en-US" dirty="0"/>
              <a:t>Respective  Pin Name(s):</a:t>
            </a:r>
          </a:p>
          <a:p>
            <a:r>
              <a:rPr lang="en-US" dirty="0"/>
              <a:t>	M1PWM5 – M1PWM7</a:t>
            </a:r>
          </a:p>
          <a:p>
            <a:endParaRPr lang="en-US" dirty="0"/>
          </a:p>
          <a:p>
            <a:r>
              <a:rPr lang="en-US" dirty="0"/>
              <a:t>Corresponding pins on board: PF1 – PF3</a:t>
            </a:r>
          </a:p>
          <a:p>
            <a:endParaRPr lang="en-US" dirty="0"/>
          </a:p>
          <a:p>
            <a:r>
              <a:rPr lang="en-US" dirty="0"/>
              <a:t>On Board LED Pings. PF1 = Red, PF2 = Blue, PF3 = Green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7A2139-411B-C280-3D74-00A3CA187F50}"/>
              </a:ext>
            </a:extLst>
          </p:cNvPr>
          <p:cNvSpPr txBox="1"/>
          <p:nvPr/>
        </p:nvSpPr>
        <p:spPr>
          <a:xfrm>
            <a:off x="7175862" y="6008915"/>
            <a:ext cx="458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this info available on the datasheet.</a:t>
            </a:r>
          </a:p>
        </p:txBody>
      </p:sp>
    </p:spTree>
    <p:extLst>
      <p:ext uri="{BB962C8B-B14F-4D97-AF65-F5344CB8AC3E}">
        <p14:creationId xmlns:p14="http://schemas.microsoft.com/office/powerpoint/2010/main" val="246010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5D44CC-F59D-A920-0C71-92CF70D15D25}"/>
              </a:ext>
            </a:extLst>
          </p:cNvPr>
          <p:cNvSpPr txBox="1"/>
          <p:nvPr/>
        </p:nvSpPr>
        <p:spPr>
          <a:xfrm>
            <a:off x="243840" y="3691348"/>
            <a:ext cx="1263613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/>
              <a:t>DEMO TIME</a:t>
            </a:r>
          </a:p>
        </p:txBody>
      </p:sp>
      <p:pic>
        <p:nvPicPr>
          <p:cNvPr id="8" name="Graphic 7" descr="Processor">
            <a:extLst>
              <a:ext uri="{FF2B5EF4-FFF2-40B4-BE49-F238E27FC236}">
                <a16:creationId xmlns:a16="http://schemas.microsoft.com/office/drawing/2014/main" id="{5982241B-ADE9-9AFC-D430-5C1643335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6983" y="1952898"/>
            <a:ext cx="1860370" cy="1860370"/>
          </a:xfrm>
          <a:prstGeom prst="rect">
            <a:avLst/>
          </a:prstGeom>
        </p:spPr>
      </p:pic>
      <p:pic>
        <p:nvPicPr>
          <p:cNvPr id="10" name="Graphic 9" descr="Teacher">
            <a:extLst>
              <a:ext uri="{FF2B5EF4-FFF2-40B4-BE49-F238E27FC236}">
                <a16:creationId xmlns:a16="http://schemas.microsoft.com/office/drawing/2014/main" id="{74A3DB1C-2CB1-AFFF-8743-439636422E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628" y="-567146"/>
            <a:ext cx="3733799" cy="373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9940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</TotalTime>
  <Words>166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Pulse Width Modulation - PWM</vt:lpstr>
      <vt:lpstr>Pulse Width Modulation (PWM)</vt:lpstr>
      <vt:lpstr>Duty Cycle</vt:lpstr>
      <vt:lpstr>PWM Module on Tiva C</vt:lpstr>
      <vt:lpstr>PWM Module Diagram </vt:lpstr>
      <vt:lpstr>PWM Signals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Pulse Width Modulation - PWM</dc:title>
  <dc:creator>Gantabya Kadel</dc:creator>
  <cp:lastModifiedBy>Gantabya Kadel</cp:lastModifiedBy>
  <cp:revision>2</cp:revision>
  <dcterms:created xsi:type="dcterms:W3CDTF">2022-10-19T02:28:18Z</dcterms:created>
  <dcterms:modified xsi:type="dcterms:W3CDTF">2022-10-19T02:51:20Z</dcterms:modified>
</cp:coreProperties>
</file>