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12"/>
  </p:notesMasterIdLst>
  <p:handoutMasterIdLst>
    <p:handoutMasterId r:id="rId13"/>
  </p:handoutMasterIdLst>
  <p:sldIdLst>
    <p:sldId id="266" r:id="rId4"/>
    <p:sldId id="501" r:id="rId5"/>
    <p:sldId id="493" r:id="rId6"/>
    <p:sldId id="495" r:id="rId7"/>
    <p:sldId id="416" r:id="rId8"/>
    <p:sldId id="497" r:id="rId9"/>
    <p:sldId id="498" r:id="rId10"/>
    <p:sldId id="4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0" autoAdjust="0"/>
    <p:restoredTop sz="96959"/>
  </p:normalViewPr>
  <p:slideViewPr>
    <p:cSldViewPr snapToGrid="0" showGuides="1">
      <p:cViewPr varScale="1">
        <p:scale>
          <a:sx n="138" d="100"/>
          <a:sy n="138" d="100"/>
        </p:scale>
        <p:origin x="216" y="4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7A323-4805-4D16-B792-80D57FF632F9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FCC7-4E76-4D3D-AFA6-C276589FB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112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4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7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54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0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2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59724" y="2551633"/>
            <a:ext cx="60269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4000" dirty="0" err="1" smtClean="0">
                <a:latin typeface="Roboto Light" charset="0"/>
                <a:ea typeface="Roboto Light" charset="0"/>
                <a:cs typeface="Roboto Light" charset="0"/>
              </a:rPr>
              <a:t>Techloop</a:t>
            </a:r>
            <a:r>
              <a:rPr lang="en-US" sz="4000" dirty="0" smtClean="0">
                <a:latin typeface="Roboto Light" charset="0"/>
                <a:ea typeface="Roboto Light" charset="0"/>
                <a:cs typeface="Roboto Light" charset="0"/>
              </a:rPr>
              <a:t>+</a:t>
            </a:r>
          </a:p>
          <a:p>
            <a:pPr algn="ctr">
              <a:lnSpc>
                <a:spcPct val="140000"/>
              </a:lnSpc>
            </a:pPr>
            <a:r>
              <a:rPr lang="en-US" sz="4000" dirty="0" smtClean="0">
                <a:latin typeface="Roboto Light" charset="0"/>
                <a:ea typeface="Roboto Light" charset="0"/>
                <a:cs typeface="Roboto Light" charset="0"/>
              </a:rPr>
              <a:t>Getting 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Started with Android Development</a:t>
            </a:r>
          </a:p>
        </p:txBody>
      </p:sp>
      <p:pic>
        <p:nvPicPr>
          <p:cNvPr id="1026" name="Picture 2" descr="http://ieeevit.com/images/pic0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7" t="18171" r="18990" b="20119"/>
          <a:stretch/>
        </p:blipFill>
        <p:spPr bwMode="auto">
          <a:xfrm>
            <a:off x="468924" y="424672"/>
            <a:ext cx="752990" cy="71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69948" y="1544642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443135" y="3355409"/>
            <a:ext cx="930573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Android is a </a:t>
            </a:r>
            <a:r>
              <a:rPr lang="en-US" sz="4000" b="1" dirty="0">
                <a:latin typeface="Roboto Light" charset="0"/>
                <a:ea typeface="Roboto Light" charset="0"/>
                <a:cs typeface="Roboto Light" charset="0"/>
              </a:rPr>
              <a:t>Java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4000" b="1" dirty="0">
                <a:latin typeface="Roboto Light" charset="0"/>
                <a:ea typeface="Roboto Light" charset="0"/>
                <a:cs typeface="Roboto Light" charset="0"/>
              </a:rPr>
              <a:t>framework</a:t>
            </a:r>
          </a:p>
          <a:p>
            <a:pPr algn="ctr"/>
            <a:endParaRPr lang="en-US" sz="1400" b="1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Android is </a:t>
            </a:r>
            <a:r>
              <a:rPr lang="en-US" sz="4000" b="1" dirty="0">
                <a:latin typeface="Roboto Light" charset="0"/>
                <a:ea typeface="Roboto Light" charset="0"/>
                <a:cs typeface="Roboto Light" charset="0"/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 flipV="1">
            <a:off x="1464989" y="2743200"/>
            <a:ext cx="10727011" cy="229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307777"/>
            <a:ext cx="12192000" cy="12685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80001" y="2423694"/>
            <a:ext cx="2717517" cy="2565104"/>
            <a:chOff x="736801" y="2682894"/>
            <a:chExt cx="2717517" cy="2565104"/>
          </a:xfrm>
        </p:grpSpPr>
        <p:sp>
          <p:nvSpPr>
            <p:cNvPr id="10" name="Oval 9"/>
            <p:cNvSpPr/>
            <p:nvPr/>
          </p:nvSpPr>
          <p:spPr>
            <a:xfrm>
              <a:off x="736801" y="2682894"/>
              <a:ext cx="684988" cy="6849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6801" y="3716241"/>
              <a:ext cx="1210588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Episode 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802" y="4232335"/>
              <a:ext cx="271751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Getting Started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TextView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Buttons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59262" y="2412200"/>
            <a:ext cx="5373288" cy="3145341"/>
            <a:chOff x="3722463" y="2671400"/>
            <a:chExt cx="5373288" cy="3145341"/>
          </a:xfrm>
        </p:grpSpPr>
        <p:sp>
          <p:nvSpPr>
            <p:cNvPr id="12" name="Oval 11"/>
            <p:cNvSpPr/>
            <p:nvPr/>
          </p:nvSpPr>
          <p:spPr>
            <a:xfrm>
              <a:off x="3722463" y="2671400"/>
              <a:ext cx="684986" cy="6849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78235" y="3654650"/>
              <a:ext cx="1210588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  <a:latin typeface="Roboto Medium" charset="0"/>
                  <a:ea typeface="Roboto Medium" charset="0"/>
                  <a:cs typeface="Roboto Medium" charset="0"/>
                </a:rPr>
                <a:t>Episode 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78235" y="4247081"/>
              <a:ext cx="271751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chemeClr val="accent2"/>
                </a:buClr>
              </a:pPr>
              <a:endPara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RelativeLayout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LinearLayout</a:t>
              </a:r>
              <a:endPara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Fragments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Tabs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38521" y="2412200"/>
            <a:ext cx="5558523" cy="1853816"/>
            <a:chOff x="6604921" y="2671400"/>
            <a:chExt cx="5558523" cy="1853816"/>
          </a:xfrm>
        </p:grpSpPr>
        <p:sp>
          <p:nvSpPr>
            <p:cNvPr id="25" name="Oval 24"/>
            <p:cNvSpPr/>
            <p:nvPr/>
          </p:nvSpPr>
          <p:spPr>
            <a:xfrm>
              <a:off x="6604921" y="2671400"/>
              <a:ext cx="684986" cy="68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445928" y="3720219"/>
              <a:ext cx="1210588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Roboto Medium" charset="0"/>
                  <a:ea typeface="Roboto Medium" charset="0"/>
                  <a:cs typeface="Roboto Medium" charset="0"/>
                </a:rPr>
                <a:t>Episode 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45928" y="4248217"/>
              <a:ext cx="27175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chemeClr val="accent2"/>
                </a:buClr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9179528" y="2426588"/>
            <a:ext cx="684986" cy="6849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97518" y="3395450"/>
            <a:ext cx="1210588" cy="369332"/>
          </a:xfrm>
          <a:prstGeom prst="rect">
            <a:avLst/>
          </a:prstGeom>
        </p:spPr>
        <p:txBody>
          <a:bodyPr wrap="none" lIns="9144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Roboto Medium" charset="0"/>
                <a:ea typeface="Roboto Medium" charset="0"/>
                <a:cs typeface="Roboto Medium" charset="0"/>
              </a:rPr>
              <a:t>Episode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" y="0"/>
            <a:ext cx="1219199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IEEE VIT Student Chapter									IEEEvit.com</a:t>
            </a:r>
          </a:p>
        </p:txBody>
      </p:sp>
      <p:sp>
        <p:nvSpPr>
          <p:cNvPr id="37" name="Oval 36"/>
          <p:cNvSpPr/>
          <p:nvPr/>
        </p:nvSpPr>
        <p:spPr>
          <a:xfrm>
            <a:off x="10984050" y="1222294"/>
            <a:ext cx="684986" cy="68498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2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962025" y="573088"/>
            <a:ext cx="11229975" cy="431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97518" y="3973135"/>
            <a:ext cx="2717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Intents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ImageView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Callback Basics </a:t>
            </a: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OnClickListener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Splash Screen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79528" y="3973135"/>
            <a:ext cx="271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Listview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Spinner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55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307777"/>
            <a:ext cx="12192000" cy="12685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" y="0"/>
            <a:ext cx="1219199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IEEE VIT Student Chapter									IEEEvit.com</a:t>
            </a:r>
          </a:p>
        </p:txBody>
      </p:sp>
      <p:sp>
        <p:nvSpPr>
          <p:cNvPr id="37" name="Oval 36"/>
          <p:cNvSpPr/>
          <p:nvPr/>
        </p:nvSpPr>
        <p:spPr>
          <a:xfrm>
            <a:off x="10984050" y="1222294"/>
            <a:ext cx="684986" cy="68498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5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962025" y="573088"/>
            <a:ext cx="11229975" cy="431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UI Elements Used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6941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Displays text to the user and optionally allows them to edit it.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Roboto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9618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6542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878445" y="5227751"/>
            <a:ext cx="875886" cy="8758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04208" y="5227751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416924" y="5227751"/>
            <a:ext cx="875886" cy="8758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7951" y="3367880"/>
            <a:ext cx="3076874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7951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>
                <a:latin typeface="Roboto Light" charset="0"/>
                <a:ea typeface="Roboto Light" charset="0"/>
                <a:cs typeface="Roboto Light" charset="0"/>
              </a:rPr>
              <a:t>TextView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47190" y="3367880"/>
            <a:ext cx="3076874" cy="139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Represents a push-button widget. Push-buttons can be pressed, or clicked, by the user to perform an action.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47190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Buttons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316429" y="3367880"/>
            <a:ext cx="307687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EditText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is a extension of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TextView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that configures itself to be editable.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16429" y="2619786"/>
            <a:ext cx="3076874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err="1">
                <a:latin typeface="Roboto Light" charset="0"/>
                <a:ea typeface="Roboto Light" charset="0"/>
                <a:cs typeface="Roboto Light" charset="0"/>
              </a:rPr>
              <a:t>EditText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38" y="5493474"/>
            <a:ext cx="342900" cy="34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01" y="5493474"/>
            <a:ext cx="342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16" y="5493474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84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Start a New Project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Start a new blank Android Studio</a:t>
            </a:r>
          </a:p>
          <a:p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307777"/>
            <a:ext cx="12192000" cy="12685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" y="0"/>
            <a:ext cx="1219199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IEEE VIT Student Chapter									IEEEvit.com</a:t>
            </a:r>
          </a:p>
        </p:txBody>
      </p:sp>
      <p:sp>
        <p:nvSpPr>
          <p:cNvPr id="37" name="Oval 36"/>
          <p:cNvSpPr/>
          <p:nvPr/>
        </p:nvSpPr>
        <p:spPr>
          <a:xfrm>
            <a:off x="10984050" y="1222294"/>
            <a:ext cx="684986" cy="68498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7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962025" y="573088"/>
            <a:ext cx="11229975" cy="431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Start a new Android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6776" t="25075" r="24606" b="33150"/>
          <a:stretch/>
        </p:blipFill>
        <p:spPr>
          <a:xfrm>
            <a:off x="258289" y="1841591"/>
            <a:ext cx="3489158" cy="2863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1645" t="19986" r="11480" b="4891"/>
          <a:stretch/>
        </p:blipFill>
        <p:spPr>
          <a:xfrm>
            <a:off x="4624157" y="2506123"/>
            <a:ext cx="7044879" cy="3870614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3898232" y="3826041"/>
            <a:ext cx="577515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593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307777"/>
            <a:ext cx="12192000" cy="12685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" y="0"/>
            <a:ext cx="1219199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IEEE VIT Student Chapter									IEEEvit.com</a:t>
            </a:r>
          </a:p>
        </p:txBody>
      </p:sp>
      <p:sp>
        <p:nvSpPr>
          <p:cNvPr id="37" name="Oval 36"/>
          <p:cNvSpPr/>
          <p:nvPr/>
        </p:nvSpPr>
        <p:spPr>
          <a:xfrm>
            <a:off x="10984050" y="1222294"/>
            <a:ext cx="684986" cy="68498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8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962025" y="573088"/>
            <a:ext cx="11229975" cy="431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Start a new Android Project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930190" y="4508473"/>
            <a:ext cx="577515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1711" t="30972" r="16513" b="45612"/>
          <a:stretch/>
        </p:blipFill>
        <p:spPr>
          <a:xfrm>
            <a:off x="132347" y="1934731"/>
            <a:ext cx="7531770" cy="1605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6710" t="12788" r="37139" b="41575"/>
          <a:stretch/>
        </p:blipFill>
        <p:spPr>
          <a:xfrm>
            <a:off x="8138172" y="3429000"/>
            <a:ext cx="3188371" cy="312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133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307777"/>
            <a:ext cx="12192000" cy="12685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" y="0"/>
            <a:ext cx="1219199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IEEE VIT Student Chapter									IEEEvit.com</a:t>
            </a:r>
          </a:p>
        </p:txBody>
      </p:sp>
      <p:sp>
        <p:nvSpPr>
          <p:cNvPr id="37" name="Oval 36"/>
          <p:cNvSpPr/>
          <p:nvPr/>
        </p:nvSpPr>
        <p:spPr>
          <a:xfrm>
            <a:off x="10984050" y="1222294"/>
            <a:ext cx="684986" cy="68498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9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962025" y="573088"/>
            <a:ext cx="11229975" cy="431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Start a new Android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901" t="26143" r="35066" b="32448"/>
          <a:stretch/>
        </p:blipFill>
        <p:spPr>
          <a:xfrm>
            <a:off x="765196" y="2768023"/>
            <a:ext cx="6100011" cy="283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814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44736</TotalTime>
  <Words>138</Words>
  <Application>Microsoft Macintosh PowerPoint</Application>
  <PresentationFormat>Widescreen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Noto Sans</vt:lpstr>
      <vt:lpstr>Roboto Light</vt:lpstr>
      <vt:lpstr>Roboto Medium</vt:lpstr>
      <vt:lpstr>Roboto Thin</vt:lpstr>
      <vt:lpstr>Blank</vt:lpstr>
      <vt:lpstr>Basic with Circle</vt:lpstr>
      <vt:lpstr>Headerline</vt:lpstr>
      <vt:lpstr>PowerPoint Presentation</vt:lpstr>
      <vt:lpstr>PowerPoint Presentation</vt:lpstr>
      <vt:lpstr> </vt:lpstr>
      <vt:lpstr> </vt:lpstr>
      <vt:lpstr>PowerPoint Presentation</vt:lpstr>
      <vt:lpstr> 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Microsoft Office User</cp:lastModifiedBy>
  <cp:revision>609</cp:revision>
  <dcterms:created xsi:type="dcterms:W3CDTF">2015-05-30T00:46:15Z</dcterms:created>
  <dcterms:modified xsi:type="dcterms:W3CDTF">2018-01-31T06:29:16Z</dcterms:modified>
</cp:coreProperties>
</file>