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ACAE-1512-497B-832D-BFA738B59074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CE3B-2635-4B96-AC35-442ADFCFE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2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ACAE-1512-497B-832D-BFA738B59074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CE3B-2635-4B96-AC35-442ADFCFE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2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ACAE-1512-497B-832D-BFA738B59074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CE3B-2635-4B96-AC35-442ADFCFE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2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ACAE-1512-497B-832D-BFA738B59074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CE3B-2635-4B96-AC35-442ADFCFE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2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ACAE-1512-497B-832D-BFA738B59074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CE3B-2635-4B96-AC35-442ADFCFE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2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ACAE-1512-497B-832D-BFA738B59074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CE3B-2635-4B96-AC35-442ADFCFE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2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ACAE-1512-497B-832D-BFA738B59074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CE3B-2635-4B96-AC35-442ADFCFE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2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ACAE-1512-497B-832D-BFA738B59074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CE3B-2635-4B96-AC35-442ADFCFE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2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ACAE-1512-497B-832D-BFA738B59074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CE3B-2635-4B96-AC35-442ADFCFE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2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ACAE-1512-497B-832D-BFA738B59074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CE3B-2635-4B96-AC35-442ADFCFE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2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ACAE-1512-497B-832D-BFA738B59074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CE3B-2635-4B96-AC35-442ADFCFE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2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4ACAE-1512-497B-832D-BFA738B59074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ECE3B-2635-4B96-AC35-442ADFCFE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 advClick="0" advTm="2000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INDIA</dc:creator>
  <cp:lastModifiedBy>INDIA</cp:lastModifiedBy>
  <cp:revision>3</cp:revision>
  <dcterms:created xsi:type="dcterms:W3CDTF">2020-01-15T07:28:04Z</dcterms:created>
  <dcterms:modified xsi:type="dcterms:W3CDTF">2020-01-15T07:32:58Z</dcterms:modified>
</cp:coreProperties>
</file>