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9ED-61D6-474D-8B52-7A0F1506A978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1AA-7E0D-41A8-B33F-6673F9DA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9ED-61D6-474D-8B52-7A0F1506A978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1AA-7E0D-41A8-B33F-6673F9DA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9ED-61D6-474D-8B52-7A0F1506A978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1AA-7E0D-41A8-B33F-6673F9DA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3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9ED-61D6-474D-8B52-7A0F1506A978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1AA-7E0D-41A8-B33F-6673F9DA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5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9ED-61D6-474D-8B52-7A0F1506A978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1AA-7E0D-41A8-B33F-6673F9DA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7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9ED-61D6-474D-8B52-7A0F1506A978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1AA-7E0D-41A8-B33F-6673F9DA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9ED-61D6-474D-8B52-7A0F1506A978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1AA-7E0D-41A8-B33F-6673F9DA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9ED-61D6-474D-8B52-7A0F1506A978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1AA-7E0D-41A8-B33F-6673F9DA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8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9ED-61D6-474D-8B52-7A0F1506A978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1AA-7E0D-41A8-B33F-6673F9DA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9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9ED-61D6-474D-8B52-7A0F1506A978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1AA-7E0D-41A8-B33F-6673F9DA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9ED-61D6-474D-8B52-7A0F1506A978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1AA-7E0D-41A8-B33F-6673F9DA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1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819ED-61D6-474D-8B52-7A0F1506A978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91AA-7E0D-41A8-B33F-6673F9DA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2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1" u="sng" dirty="0" smtClean="0">
                <a:solidFill>
                  <a:srgbClr val="FF0000"/>
                </a:solidFill>
              </a:rPr>
              <a:t>ISSUE</a:t>
            </a:r>
            <a:br>
              <a:rPr lang="en-US" sz="2800" b="1" i="1" u="sng" dirty="0" smtClean="0">
                <a:solidFill>
                  <a:srgbClr val="FF0000"/>
                </a:solidFill>
              </a:rPr>
            </a:br>
            <a:r>
              <a:rPr lang="en-US" sz="2800" b="1" i="1" dirty="0" smtClean="0">
                <a:solidFill>
                  <a:srgbClr val="FF0000"/>
                </a:solidFill>
              </a:rPr>
              <a:t> If you are not able to view the question properly!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0741"/>
            <a:ext cx="8229600" cy="4207659"/>
          </a:xfrm>
        </p:spPr>
      </p:pic>
    </p:spTree>
    <p:extLst>
      <p:ext uri="{BB962C8B-B14F-4D97-AF65-F5344CB8AC3E}">
        <p14:creationId xmlns:p14="http://schemas.microsoft.com/office/powerpoint/2010/main" val="28408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Hold Ctrl Key and Scroll the mouse wheel till you see the question clearly (Zoom-in)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pic>
        <p:nvPicPr>
          <p:cNvPr id="4" name="Picture 4" descr="E:\MoodleWork\mouse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2667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E:\MoodleWork\KeyBoardpic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403763"/>
            <a:ext cx="3200400" cy="296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/>
          <p:cNvSpPr/>
          <p:nvPr/>
        </p:nvSpPr>
        <p:spPr>
          <a:xfrm>
            <a:off x="3810000" y="3352800"/>
            <a:ext cx="838200" cy="7620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534390" y="1600200"/>
            <a:ext cx="2504210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8600" y="1600200"/>
            <a:ext cx="1981200" cy="2438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After Zoom-in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8077200" cy="4089845"/>
          </a:xfrm>
        </p:spPr>
      </p:pic>
    </p:spTree>
    <p:extLst>
      <p:ext uri="{BB962C8B-B14F-4D97-AF65-F5344CB8AC3E}">
        <p14:creationId xmlns:p14="http://schemas.microsoft.com/office/powerpoint/2010/main" val="28905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ISSUE  If you are not able to view the question properly!</vt:lpstr>
      <vt:lpstr>Hold Ctrl Key and Scroll the mouse wheel till you see the question clearly (Zoom-in)</vt:lpstr>
      <vt:lpstr>After Zoom-in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 If you are not able to view the question properly!</dc:title>
  <dc:creator>Administrator</dc:creator>
  <cp:lastModifiedBy>Administrator</cp:lastModifiedBy>
  <cp:revision>3</cp:revision>
  <dcterms:created xsi:type="dcterms:W3CDTF">2016-04-28T08:45:48Z</dcterms:created>
  <dcterms:modified xsi:type="dcterms:W3CDTF">2016-04-28T09:05:18Z</dcterms:modified>
</cp:coreProperties>
</file>