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09" d="100"/>
          <a:sy n="109" d="100"/>
        </p:scale>
        <p:origin x="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FD7F8-7D44-7146-A7A3-AC32E4EFB338}" type="doc">
      <dgm:prSet loTypeId="urn:microsoft.com/office/officeart/2005/8/layout/hProcess6" loCatId="" qsTypeId="urn:microsoft.com/office/officeart/2005/8/quickstyle/simple1" qsCatId="simple" csTypeId="urn:microsoft.com/office/officeart/2005/8/colors/accent1_2" csCatId="accent1" phldr="1"/>
      <dgm:spPr/>
      <dgm:t>
        <a:bodyPr/>
        <a:lstStyle/>
        <a:p>
          <a:endParaRPr lang="en-GB"/>
        </a:p>
      </dgm:t>
    </dgm:pt>
    <dgm:pt modelId="{1E5F8C9C-549F-E144-9159-C7FCC1045EA9}">
      <dgm:prSet phldrT="[Text]"/>
      <dgm:spPr/>
      <dgm:t>
        <a:bodyPr/>
        <a:lstStyle/>
        <a:p>
          <a:r>
            <a:rPr lang="en-GB" dirty="0"/>
            <a:t>1</a:t>
          </a:r>
        </a:p>
      </dgm:t>
    </dgm:pt>
    <dgm:pt modelId="{5D22079C-EE44-D14E-AB6A-B2F62CC14EB4}" type="parTrans" cxnId="{D278E46E-3236-234E-93DC-A33D25DA7C20}">
      <dgm:prSet/>
      <dgm:spPr/>
      <dgm:t>
        <a:bodyPr/>
        <a:lstStyle/>
        <a:p>
          <a:endParaRPr lang="en-GB"/>
        </a:p>
      </dgm:t>
    </dgm:pt>
    <dgm:pt modelId="{82AAA6A6-4F95-2340-A3F0-8E4EAA995BFF}" type="sibTrans" cxnId="{D278E46E-3236-234E-93DC-A33D25DA7C20}">
      <dgm:prSet/>
      <dgm:spPr/>
      <dgm:t>
        <a:bodyPr/>
        <a:lstStyle/>
        <a:p>
          <a:endParaRPr lang="en-GB"/>
        </a:p>
      </dgm:t>
    </dgm:pt>
    <dgm:pt modelId="{D54222BB-8E8B-8C42-AFBA-E514A4A32E9A}">
      <dgm:prSet phldrT="[Text]"/>
      <dgm:spPr/>
      <dgm:t>
        <a:bodyPr/>
        <a:lstStyle/>
        <a:p>
          <a:r>
            <a:rPr lang="en-GB" dirty="0"/>
            <a:t>Huge demand=Huge commission</a:t>
          </a:r>
        </a:p>
      </dgm:t>
    </dgm:pt>
    <dgm:pt modelId="{6582728A-B9DC-CA46-B1C9-6B88CEE1CCC8}" type="parTrans" cxnId="{CE1648FD-9BF5-EB4F-92A7-156A09D3628F}">
      <dgm:prSet/>
      <dgm:spPr/>
      <dgm:t>
        <a:bodyPr/>
        <a:lstStyle/>
        <a:p>
          <a:endParaRPr lang="en-GB"/>
        </a:p>
      </dgm:t>
    </dgm:pt>
    <dgm:pt modelId="{4B0B390E-C3FB-954D-A3B0-E90D979DF69C}" type="sibTrans" cxnId="{CE1648FD-9BF5-EB4F-92A7-156A09D3628F}">
      <dgm:prSet/>
      <dgm:spPr/>
      <dgm:t>
        <a:bodyPr/>
        <a:lstStyle/>
        <a:p>
          <a:endParaRPr lang="en-GB"/>
        </a:p>
      </dgm:t>
    </dgm:pt>
    <dgm:pt modelId="{17B5924C-4A0A-564F-8EED-CF338D2FEF6D}">
      <dgm:prSet phldrT="[Text]"/>
      <dgm:spPr/>
      <dgm:t>
        <a:bodyPr/>
        <a:lstStyle/>
        <a:p>
          <a:r>
            <a:rPr lang="en-GB" dirty="0"/>
            <a:t>Fresh off season vegetables</a:t>
          </a:r>
        </a:p>
      </dgm:t>
    </dgm:pt>
    <dgm:pt modelId="{7751F7D6-7957-2446-83EC-3AD3C3FEA037}" type="parTrans" cxnId="{9A88BDA0-071D-4346-9410-DAB0542E2461}">
      <dgm:prSet/>
      <dgm:spPr/>
      <dgm:t>
        <a:bodyPr/>
        <a:lstStyle/>
        <a:p>
          <a:endParaRPr lang="en-GB"/>
        </a:p>
      </dgm:t>
    </dgm:pt>
    <dgm:pt modelId="{536C9933-99A9-6848-82E3-4EF347E4764D}" type="sibTrans" cxnId="{9A88BDA0-071D-4346-9410-DAB0542E2461}">
      <dgm:prSet/>
      <dgm:spPr/>
      <dgm:t>
        <a:bodyPr/>
        <a:lstStyle/>
        <a:p>
          <a:endParaRPr lang="en-GB"/>
        </a:p>
      </dgm:t>
    </dgm:pt>
    <dgm:pt modelId="{9FC66287-89B2-474B-AA75-9DC6AB834D03}">
      <dgm:prSet phldrT="[Text]"/>
      <dgm:spPr/>
      <dgm:t>
        <a:bodyPr/>
        <a:lstStyle/>
        <a:p>
          <a:r>
            <a:rPr lang="en-GB" dirty="0"/>
            <a:t>2</a:t>
          </a:r>
        </a:p>
      </dgm:t>
    </dgm:pt>
    <dgm:pt modelId="{F69D49FF-005C-494F-9731-DD5BF320CB39}" type="parTrans" cxnId="{CE57B000-80F0-044E-9DCE-6C9FD51793D7}">
      <dgm:prSet/>
      <dgm:spPr/>
      <dgm:t>
        <a:bodyPr/>
        <a:lstStyle/>
        <a:p>
          <a:endParaRPr lang="en-GB"/>
        </a:p>
      </dgm:t>
    </dgm:pt>
    <dgm:pt modelId="{2DC7CBA7-87EC-8D46-B19D-A281F9ADD056}" type="sibTrans" cxnId="{CE57B000-80F0-044E-9DCE-6C9FD51793D7}">
      <dgm:prSet/>
      <dgm:spPr/>
      <dgm:t>
        <a:bodyPr/>
        <a:lstStyle/>
        <a:p>
          <a:endParaRPr lang="en-GB"/>
        </a:p>
      </dgm:t>
    </dgm:pt>
    <dgm:pt modelId="{29479AFD-A95C-644F-BFA6-AC51D8A70C75}">
      <dgm:prSet phldrT="[Text]"/>
      <dgm:spPr/>
      <dgm:t>
        <a:bodyPr/>
        <a:lstStyle/>
        <a:p>
          <a:r>
            <a:rPr lang="en-GB" dirty="0"/>
            <a:t>Electricity Cost</a:t>
          </a:r>
        </a:p>
      </dgm:t>
    </dgm:pt>
    <dgm:pt modelId="{7487522A-B6F6-CF4A-B7AF-4596359FE26A}" type="parTrans" cxnId="{1A4D2CE3-C468-4442-AF3C-966783A26BC6}">
      <dgm:prSet/>
      <dgm:spPr/>
      <dgm:t>
        <a:bodyPr/>
        <a:lstStyle/>
        <a:p>
          <a:endParaRPr lang="en-GB"/>
        </a:p>
      </dgm:t>
    </dgm:pt>
    <dgm:pt modelId="{596212F5-1FDE-D944-A434-7F0B416CB9FE}" type="sibTrans" cxnId="{1A4D2CE3-C468-4442-AF3C-966783A26BC6}">
      <dgm:prSet/>
      <dgm:spPr/>
      <dgm:t>
        <a:bodyPr/>
        <a:lstStyle/>
        <a:p>
          <a:endParaRPr lang="en-GB"/>
        </a:p>
      </dgm:t>
    </dgm:pt>
    <dgm:pt modelId="{8F52B951-EE6C-BA40-9C92-0196DEB10D09}">
      <dgm:prSet phldrT="[Text]"/>
      <dgm:spPr/>
      <dgm:t>
        <a:bodyPr/>
        <a:lstStyle/>
        <a:p>
          <a:r>
            <a:rPr lang="en-GB" dirty="0"/>
            <a:t>Repairing cost</a:t>
          </a:r>
        </a:p>
      </dgm:t>
    </dgm:pt>
    <dgm:pt modelId="{B31E05DF-58CF-8546-AEAE-5DCA63024A6D}" type="parTrans" cxnId="{92B03E8E-D008-E04E-9100-DB93FC1DE749}">
      <dgm:prSet/>
      <dgm:spPr/>
      <dgm:t>
        <a:bodyPr/>
        <a:lstStyle/>
        <a:p>
          <a:endParaRPr lang="en-GB"/>
        </a:p>
      </dgm:t>
    </dgm:pt>
    <dgm:pt modelId="{9E161F25-5F79-3843-B743-49E75BEE1225}" type="sibTrans" cxnId="{92B03E8E-D008-E04E-9100-DB93FC1DE749}">
      <dgm:prSet/>
      <dgm:spPr/>
      <dgm:t>
        <a:bodyPr/>
        <a:lstStyle/>
        <a:p>
          <a:endParaRPr lang="en-GB"/>
        </a:p>
      </dgm:t>
    </dgm:pt>
    <dgm:pt modelId="{99129943-0702-F44E-A1A6-7879EA3230FA}">
      <dgm:prSet phldrT="[Text]"/>
      <dgm:spPr/>
      <dgm:t>
        <a:bodyPr/>
        <a:lstStyle/>
        <a:p>
          <a:r>
            <a:rPr lang="en-GB" dirty="0"/>
            <a:t>3</a:t>
          </a:r>
        </a:p>
      </dgm:t>
    </dgm:pt>
    <dgm:pt modelId="{CFF10030-F906-5741-BA3A-BCEFE474304F}" type="parTrans" cxnId="{732536F2-10F5-FF42-955C-2D8B0AB7A975}">
      <dgm:prSet/>
      <dgm:spPr/>
      <dgm:t>
        <a:bodyPr/>
        <a:lstStyle/>
        <a:p>
          <a:endParaRPr lang="en-GB"/>
        </a:p>
      </dgm:t>
    </dgm:pt>
    <dgm:pt modelId="{271D6DAB-A382-444B-AEB1-902935485341}" type="sibTrans" cxnId="{732536F2-10F5-FF42-955C-2D8B0AB7A975}">
      <dgm:prSet/>
      <dgm:spPr/>
      <dgm:t>
        <a:bodyPr/>
        <a:lstStyle/>
        <a:p>
          <a:endParaRPr lang="en-GB"/>
        </a:p>
      </dgm:t>
    </dgm:pt>
    <dgm:pt modelId="{1EFFF31F-A11D-2F48-A1F9-ED405C3A71B1}">
      <dgm:prSet phldrT="[Text]"/>
      <dgm:spPr/>
      <dgm:t>
        <a:bodyPr/>
        <a:lstStyle/>
        <a:p>
          <a:r>
            <a:rPr lang="en-GB" dirty="0"/>
            <a:t>Huge profit </a:t>
          </a:r>
        </a:p>
      </dgm:t>
    </dgm:pt>
    <dgm:pt modelId="{2D42B7DE-E344-014A-A9E0-8737F511DFE6}" type="parTrans" cxnId="{230BCE9A-6A98-2D4D-9E60-D548F0B03B35}">
      <dgm:prSet/>
      <dgm:spPr/>
      <dgm:t>
        <a:bodyPr/>
        <a:lstStyle/>
        <a:p>
          <a:endParaRPr lang="en-GB"/>
        </a:p>
      </dgm:t>
    </dgm:pt>
    <dgm:pt modelId="{D125D5E1-8076-6144-8013-B6BFB1C4EC28}" type="sibTrans" cxnId="{230BCE9A-6A98-2D4D-9E60-D548F0B03B35}">
      <dgm:prSet/>
      <dgm:spPr/>
      <dgm:t>
        <a:bodyPr/>
        <a:lstStyle/>
        <a:p>
          <a:endParaRPr lang="en-GB"/>
        </a:p>
      </dgm:t>
    </dgm:pt>
    <dgm:pt modelId="{AEB49BB3-5FA7-4942-8DAF-538771BA7A39}">
      <dgm:prSet phldrT="[Text]"/>
      <dgm:spPr/>
      <dgm:t>
        <a:bodyPr/>
        <a:lstStyle/>
        <a:p>
          <a:r>
            <a:rPr lang="en-GB" dirty="0"/>
            <a:t>Revenue recovered in &lt;5years</a:t>
          </a:r>
        </a:p>
      </dgm:t>
    </dgm:pt>
    <dgm:pt modelId="{42F89A35-549F-C941-966F-D18665AB38BC}" type="parTrans" cxnId="{F09FC72D-87B7-E845-8F58-8813488F88C4}">
      <dgm:prSet/>
      <dgm:spPr/>
      <dgm:t>
        <a:bodyPr/>
        <a:lstStyle/>
        <a:p>
          <a:endParaRPr lang="en-GB"/>
        </a:p>
      </dgm:t>
    </dgm:pt>
    <dgm:pt modelId="{D51A60C7-915C-174D-A1BE-E5F0F65F3393}" type="sibTrans" cxnId="{F09FC72D-87B7-E845-8F58-8813488F88C4}">
      <dgm:prSet/>
      <dgm:spPr/>
      <dgm:t>
        <a:bodyPr/>
        <a:lstStyle/>
        <a:p>
          <a:endParaRPr lang="en-GB"/>
        </a:p>
      </dgm:t>
    </dgm:pt>
    <dgm:pt modelId="{F41F9DF5-E824-714C-93BB-0C900ED5B6C9}">
      <dgm:prSet phldrT="[Text]"/>
      <dgm:spPr/>
      <dgm:t>
        <a:bodyPr/>
        <a:lstStyle/>
        <a:p>
          <a:r>
            <a:rPr lang="en-GB" dirty="0"/>
            <a:t>Labour cost(min)</a:t>
          </a:r>
        </a:p>
      </dgm:t>
    </dgm:pt>
    <dgm:pt modelId="{4423062F-3AFE-AE43-B735-F037A90176F8}" type="parTrans" cxnId="{3205C905-EA59-4E43-9387-77ED5A573EFF}">
      <dgm:prSet/>
      <dgm:spPr/>
      <dgm:t>
        <a:bodyPr/>
        <a:lstStyle/>
        <a:p>
          <a:endParaRPr lang="en-GB"/>
        </a:p>
      </dgm:t>
    </dgm:pt>
    <dgm:pt modelId="{410FA4C5-4778-D44E-A618-B7599D7D7818}" type="sibTrans" cxnId="{3205C905-EA59-4E43-9387-77ED5A573EFF}">
      <dgm:prSet/>
      <dgm:spPr/>
      <dgm:t>
        <a:bodyPr/>
        <a:lstStyle/>
        <a:p>
          <a:endParaRPr lang="en-GB"/>
        </a:p>
      </dgm:t>
    </dgm:pt>
    <dgm:pt modelId="{C26E33D6-DC37-9C46-8C84-4848EC094062}" type="pres">
      <dgm:prSet presAssocID="{F99FD7F8-7D44-7146-A7A3-AC32E4EFB338}" presName="theList" presStyleCnt="0">
        <dgm:presLayoutVars>
          <dgm:dir/>
          <dgm:animLvl val="lvl"/>
          <dgm:resizeHandles val="exact"/>
        </dgm:presLayoutVars>
      </dgm:prSet>
      <dgm:spPr/>
    </dgm:pt>
    <dgm:pt modelId="{BE353721-ADF9-A24B-A22B-DBA7E678A26A}" type="pres">
      <dgm:prSet presAssocID="{1E5F8C9C-549F-E144-9159-C7FCC1045EA9}" presName="compNode" presStyleCnt="0"/>
      <dgm:spPr/>
    </dgm:pt>
    <dgm:pt modelId="{4073EB45-190A-E74F-9AAF-E90B1D14698A}" type="pres">
      <dgm:prSet presAssocID="{1E5F8C9C-549F-E144-9159-C7FCC1045EA9}" presName="noGeometry" presStyleCnt="0"/>
      <dgm:spPr/>
    </dgm:pt>
    <dgm:pt modelId="{5F241AAB-FBA6-724F-AB41-DA9D44425007}" type="pres">
      <dgm:prSet presAssocID="{1E5F8C9C-549F-E144-9159-C7FCC1045EA9}" presName="childTextVisible" presStyleLbl="bgAccFollowNode1" presStyleIdx="0" presStyleCnt="3">
        <dgm:presLayoutVars>
          <dgm:bulletEnabled val="1"/>
        </dgm:presLayoutVars>
      </dgm:prSet>
      <dgm:spPr/>
    </dgm:pt>
    <dgm:pt modelId="{DE77260B-60E0-1D43-BC45-4EFD8BF3D77F}" type="pres">
      <dgm:prSet presAssocID="{1E5F8C9C-549F-E144-9159-C7FCC1045EA9}" presName="childTextHidden" presStyleLbl="bgAccFollowNode1" presStyleIdx="0" presStyleCnt="3"/>
      <dgm:spPr/>
    </dgm:pt>
    <dgm:pt modelId="{B63AA81B-FCDF-AF47-B282-09A552E26FAA}" type="pres">
      <dgm:prSet presAssocID="{1E5F8C9C-549F-E144-9159-C7FCC1045EA9}" presName="parentText" presStyleLbl="node1" presStyleIdx="0" presStyleCnt="3">
        <dgm:presLayoutVars>
          <dgm:chMax val="1"/>
          <dgm:bulletEnabled val="1"/>
        </dgm:presLayoutVars>
      </dgm:prSet>
      <dgm:spPr/>
    </dgm:pt>
    <dgm:pt modelId="{94BF8A93-2071-4543-8427-CD31FFB32689}" type="pres">
      <dgm:prSet presAssocID="{1E5F8C9C-549F-E144-9159-C7FCC1045EA9}" presName="aSpace" presStyleCnt="0"/>
      <dgm:spPr/>
    </dgm:pt>
    <dgm:pt modelId="{5E6554CD-4FDC-7343-9770-FB8264F29575}" type="pres">
      <dgm:prSet presAssocID="{9FC66287-89B2-474B-AA75-9DC6AB834D03}" presName="compNode" presStyleCnt="0"/>
      <dgm:spPr/>
    </dgm:pt>
    <dgm:pt modelId="{0B8ECEAD-D56D-4240-A3D8-C8D41C420064}" type="pres">
      <dgm:prSet presAssocID="{9FC66287-89B2-474B-AA75-9DC6AB834D03}" presName="noGeometry" presStyleCnt="0"/>
      <dgm:spPr/>
    </dgm:pt>
    <dgm:pt modelId="{28907882-F262-CA4A-9774-0F63752BC705}" type="pres">
      <dgm:prSet presAssocID="{9FC66287-89B2-474B-AA75-9DC6AB834D03}" presName="childTextVisible" presStyleLbl="bgAccFollowNode1" presStyleIdx="1" presStyleCnt="3">
        <dgm:presLayoutVars>
          <dgm:bulletEnabled val="1"/>
        </dgm:presLayoutVars>
      </dgm:prSet>
      <dgm:spPr/>
    </dgm:pt>
    <dgm:pt modelId="{126E1740-C40E-FA4D-999F-0838326564C4}" type="pres">
      <dgm:prSet presAssocID="{9FC66287-89B2-474B-AA75-9DC6AB834D03}" presName="childTextHidden" presStyleLbl="bgAccFollowNode1" presStyleIdx="1" presStyleCnt="3"/>
      <dgm:spPr/>
    </dgm:pt>
    <dgm:pt modelId="{D0165F48-CF50-5640-9414-323DC5125452}" type="pres">
      <dgm:prSet presAssocID="{9FC66287-89B2-474B-AA75-9DC6AB834D03}" presName="parentText" presStyleLbl="node1" presStyleIdx="1" presStyleCnt="3">
        <dgm:presLayoutVars>
          <dgm:chMax val="1"/>
          <dgm:bulletEnabled val="1"/>
        </dgm:presLayoutVars>
      </dgm:prSet>
      <dgm:spPr/>
    </dgm:pt>
    <dgm:pt modelId="{1E2C865E-6B18-A342-9D50-676B17A437EE}" type="pres">
      <dgm:prSet presAssocID="{9FC66287-89B2-474B-AA75-9DC6AB834D03}" presName="aSpace" presStyleCnt="0"/>
      <dgm:spPr/>
    </dgm:pt>
    <dgm:pt modelId="{770BBEAB-F700-5940-ADE7-BB010D378571}" type="pres">
      <dgm:prSet presAssocID="{99129943-0702-F44E-A1A6-7879EA3230FA}" presName="compNode" presStyleCnt="0"/>
      <dgm:spPr/>
    </dgm:pt>
    <dgm:pt modelId="{C8A19A32-0457-F34F-B6F4-ABB40CD2D7B1}" type="pres">
      <dgm:prSet presAssocID="{99129943-0702-F44E-A1A6-7879EA3230FA}" presName="noGeometry" presStyleCnt="0"/>
      <dgm:spPr/>
    </dgm:pt>
    <dgm:pt modelId="{EFFD0575-CF62-0944-8FB1-0159FE780B65}" type="pres">
      <dgm:prSet presAssocID="{99129943-0702-F44E-A1A6-7879EA3230FA}" presName="childTextVisible" presStyleLbl="bgAccFollowNode1" presStyleIdx="2" presStyleCnt="3">
        <dgm:presLayoutVars>
          <dgm:bulletEnabled val="1"/>
        </dgm:presLayoutVars>
      </dgm:prSet>
      <dgm:spPr/>
    </dgm:pt>
    <dgm:pt modelId="{E1D1636F-2641-4147-80CB-66F9334C7B8F}" type="pres">
      <dgm:prSet presAssocID="{99129943-0702-F44E-A1A6-7879EA3230FA}" presName="childTextHidden" presStyleLbl="bgAccFollowNode1" presStyleIdx="2" presStyleCnt="3"/>
      <dgm:spPr/>
    </dgm:pt>
    <dgm:pt modelId="{A3B47904-A943-1349-8C90-9286EE0364BF}" type="pres">
      <dgm:prSet presAssocID="{99129943-0702-F44E-A1A6-7879EA3230FA}" presName="parentText" presStyleLbl="node1" presStyleIdx="2" presStyleCnt="3">
        <dgm:presLayoutVars>
          <dgm:chMax val="1"/>
          <dgm:bulletEnabled val="1"/>
        </dgm:presLayoutVars>
      </dgm:prSet>
      <dgm:spPr/>
    </dgm:pt>
  </dgm:ptLst>
  <dgm:cxnLst>
    <dgm:cxn modelId="{CE57B000-80F0-044E-9DCE-6C9FD51793D7}" srcId="{F99FD7F8-7D44-7146-A7A3-AC32E4EFB338}" destId="{9FC66287-89B2-474B-AA75-9DC6AB834D03}" srcOrd="1" destOrd="0" parTransId="{F69D49FF-005C-494F-9731-DD5BF320CB39}" sibTransId="{2DC7CBA7-87EC-8D46-B19D-A281F9ADD056}"/>
    <dgm:cxn modelId="{3205C905-EA59-4E43-9387-77ED5A573EFF}" srcId="{9FC66287-89B2-474B-AA75-9DC6AB834D03}" destId="{F41F9DF5-E824-714C-93BB-0C900ED5B6C9}" srcOrd="2" destOrd="0" parTransId="{4423062F-3AFE-AE43-B735-F037A90176F8}" sibTransId="{410FA4C5-4778-D44E-A618-B7599D7D7818}"/>
    <dgm:cxn modelId="{A8EB120D-8F25-F944-9637-69D194DF8900}" type="presOf" srcId="{D54222BB-8E8B-8C42-AFBA-E514A4A32E9A}" destId="{DE77260B-60E0-1D43-BC45-4EFD8BF3D77F}" srcOrd="1" destOrd="0" presId="urn:microsoft.com/office/officeart/2005/8/layout/hProcess6"/>
    <dgm:cxn modelId="{3D43B90F-87E5-8D49-98B5-A3F42CB1F181}" type="presOf" srcId="{9FC66287-89B2-474B-AA75-9DC6AB834D03}" destId="{D0165F48-CF50-5640-9414-323DC5125452}" srcOrd="0" destOrd="0" presId="urn:microsoft.com/office/officeart/2005/8/layout/hProcess6"/>
    <dgm:cxn modelId="{F09FC72D-87B7-E845-8F58-8813488F88C4}" srcId="{99129943-0702-F44E-A1A6-7879EA3230FA}" destId="{AEB49BB3-5FA7-4942-8DAF-538771BA7A39}" srcOrd="1" destOrd="0" parTransId="{42F89A35-549F-C941-966F-D18665AB38BC}" sibTransId="{D51A60C7-915C-174D-A1BE-E5F0F65F3393}"/>
    <dgm:cxn modelId="{9257A031-FBA4-5A42-9706-67C977159BD0}" type="presOf" srcId="{8F52B951-EE6C-BA40-9C92-0196DEB10D09}" destId="{126E1740-C40E-FA4D-999F-0838326564C4}" srcOrd="1" destOrd="1" presId="urn:microsoft.com/office/officeart/2005/8/layout/hProcess6"/>
    <dgm:cxn modelId="{F8E87C34-EFED-E443-8745-96B05763513E}" type="presOf" srcId="{8F52B951-EE6C-BA40-9C92-0196DEB10D09}" destId="{28907882-F262-CA4A-9774-0F63752BC705}" srcOrd="0" destOrd="1" presId="urn:microsoft.com/office/officeart/2005/8/layout/hProcess6"/>
    <dgm:cxn modelId="{41608D36-2909-E74E-AE94-88F9FCB5BE6A}" type="presOf" srcId="{99129943-0702-F44E-A1A6-7879EA3230FA}" destId="{A3B47904-A943-1349-8C90-9286EE0364BF}" srcOrd="0" destOrd="0" presId="urn:microsoft.com/office/officeart/2005/8/layout/hProcess6"/>
    <dgm:cxn modelId="{1AF05944-C16D-AD49-A0B5-0B093C7E50FD}" type="presOf" srcId="{D54222BB-8E8B-8C42-AFBA-E514A4A32E9A}" destId="{5F241AAB-FBA6-724F-AB41-DA9D44425007}" srcOrd="0" destOrd="0" presId="urn:microsoft.com/office/officeart/2005/8/layout/hProcess6"/>
    <dgm:cxn modelId="{FFA6E74D-FCBB-F541-A232-DCA216D9321A}" type="presOf" srcId="{17B5924C-4A0A-564F-8EED-CF338D2FEF6D}" destId="{5F241AAB-FBA6-724F-AB41-DA9D44425007}" srcOrd="0" destOrd="1" presId="urn:microsoft.com/office/officeart/2005/8/layout/hProcess6"/>
    <dgm:cxn modelId="{4AC2B158-2FB0-3E4D-A235-C3918783C5E7}" type="presOf" srcId="{F99FD7F8-7D44-7146-A7A3-AC32E4EFB338}" destId="{C26E33D6-DC37-9C46-8C84-4848EC094062}" srcOrd="0" destOrd="0" presId="urn:microsoft.com/office/officeart/2005/8/layout/hProcess6"/>
    <dgm:cxn modelId="{67A3A96B-DC4F-B847-A9FE-413E0AD12ADD}" type="presOf" srcId="{29479AFD-A95C-644F-BFA6-AC51D8A70C75}" destId="{28907882-F262-CA4A-9774-0F63752BC705}" srcOrd="0" destOrd="0" presId="urn:microsoft.com/office/officeart/2005/8/layout/hProcess6"/>
    <dgm:cxn modelId="{D278E46E-3236-234E-93DC-A33D25DA7C20}" srcId="{F99FD7F8-7D44-7146-A7A3-AC32E4EFB338}" destId="{1E5F8C9C-549F-E144-9159-C7FCC1045EA9}" srcOrd="0" destOrd="0" parTransId="{5D22079C-EE44-D14E-AB6A-B2F62CC14EB4}" sibTransId="{82AAA6A6-4F95-2340-A3F0-8E4EAA995BFF}"/>
    <dgm:cxn modelId="{822EB472-EA12-F844-90B1-F2AFE0D3EE33}" type="presOf" srcId="{F41F9DF5-E824-714C-93BB-0C900ED5B6C9}" destId="{126E1740-C40E-FA4D-999F-0838326564C4}" srcOrd="1" destOrd="2" presId="urn:microsoft.com/office/officeart/2005/8/layout/hProcess6"/>
    <dgm:cxn modelId="{F75C4173-B32F-F442-9CF0-85E0E2F587DA}" type="presOf" srcId="{29479AFD-A95C-644F-BFA6-AC51D8A70C75}" destId="{126E1740-C40E-FA4D-999F-0838326564C4}" srcOrd="1" destOrd="0" presId="urn:microsoft.com/office/officeart/2005/8/layout/hProcess6"/>
    <dgm:cxn modelId="{92B03E8E-D008-E04E-9100-DB93FC1DE749}" srcId="{9FC66287-89B2-474B-AA75-9DC6AB834D03}" destId="{8F52B951-EE6C-BA40-9C92-0196DEB10D09}" srcOrd="1" destOrd="0" parTransId="{B31E05DF-58CF-8546-AEAE-5DCA63024A6D}" sibTransId="{9E161F25-5F79-3843-B743-49E75BEE1225}"/>
    <dgm:cxn modelId="{230BCE9A-6A98-2D4D-9E60-D548F0B03B35}" srcId="{99129943-0702-F44E-A1A6-7879EA3230FA}" destId="{1EFFF31F-A11D-2F48-A1F9-ED405C3A71B1}" srcOrd="0" destOrd="0" parTransId="{2D42B7DE-E344-014A-A9E0-8737F511DFE6}" sibTransId="{D125D5E1-8076-6144-8013-B6BFB1C4EC28}"/>
    <dgm:cxn modelId="{9A88BDA0-071D-4346-9410-DAB0542E2461}" srcId="{1E5F8C9C-549F-E144-9159-C7FCC1045EA9}" destId="{17B5924C-4A0A-564F-8EED-CF338D2FEF6D}" srcOrd="1" destOrd="0" parTransId="{7751F7D6-7957-2446-83EC-3AD3C3FEA037}" sibTransId="{536C9933-99A9-6848-82E3-4EF347E4764D}"/>
    <dgm:cxn modelId="{6748C3A9-4782-9647-98F6-E4D9E137C4DE}" type="presOf" srcId="{1E5F8C9C-549F-E144-9159-C7FCC1045EA9}" destId="{B63AA81B-FCDF-AF47-B282-09A552E26FAA}" srcOrd="0" destOrd="0" presId="urn:microsoft.com/office/officeart/2005/8/layout/hProcess6"/>
    <dgm:cxn modelId="{8B1D2DAA-70F5-5C45-9298-4470BF77B54F}" type="presOf" srcId="{17B5924C-4A0A-564F-8EED-CF338D2FEF6D}" destId="{DE77260B-60E0-1D43-BC45-4EFD8BF3D77F}" srcOrd="1" destOrd="1" presId="urn:microsoft.com/office/officeart/2005/8/layout/hProcess6"/>
    <dgm:cxn modelId="{F575A3B0-E281-9346-B885-4E2F91769B51}" type="presOf" srcId="{AEB49BB3-5FA7-4942-8DAF-538771BA7A39}" destId="{E1D1636F-2641-4147-80CB-66F9334C7B8F}" srcOrd="1" destOrd="1" presId="urn:microsoft.com/office/officeart/2005/8/layout/hProcess6"/>
    <dgm:cxn modelId="{C602C6B6-9A46-DE44-A0C2-DEDFFF2F0E1D}" type="presOf" srcId="{AEB49BB3-5FA7-4942-8DAF-538771BA7A39}" destId="{EFFD0575-CF62-0944-8FB1-0159FE780B65}" srcOrd="0" destOrd="1" presId="urn:microsoft.com/office/officeart/2005/8/layout/hProcess6"/>
    <dgm:cxn modelId="{7834B1C2-3EC4-364F-83A7-902AF358A3AE}" type="presOf" srcId="{1EFFF31F-A11D-2F48-A1F9-ED405C3A71B1}" destId="{EFFD0575-CF62-0944-8FB1-0159FE780B65}" srcOrd="0" destOrd="0" presId="urn:microsoft.com/office/officeart/2005/8/layout/hProcess6"/>
    <dgm:cxn modelId="{BBC754CF-8BF4-D841-A20F-0C5A2704FCFE}" type="presOf" srcId="{1EFFF31F-A11D-2F48-A1F9-ED405C3A71B1}" destId="{E1D1636F-2641-4147-80CB-66F9334C7B8F}" srcOrd="1" destOrd="0" presId="urn:microsoft.com/office/officeart/2005/8/layout/hProcess6"/>
    <dgm:cxn modelId="{530B84D7-6754-9044-8224-E774062B54E5}" type="presOf" srcId="{F41F9DF5-E824-714C-93BB-0C900ED5B6C9}" destId="{28907882-F262-CA4A-9774-0F63752BC705}" srcOrd="0" destOrd="2" presId="urn:microsoft.com/office/officeart/2005/8/layout/hProcess6"/>
    <dgm:cxn modelId="{1A4D2CE3-C468-4442-AF3C-966783A26BC6}" srcId="{9FC66287-89B2-474B-AA75-9DC6AB834D03}" destId="{29479AFD-A95C-644F-BFA6-AC51D8A70C75}" srcOrd="0" destOrd="0" parTransId="{7487522A-B6F6-CF4A-B7AF-4596359FE26A}" sibTransId="{596212F5-1FDE-D944-A434-7F0B416CB9FE}"/>
    <dgm:cxn modelId="{732536F2-10F5-FF42-955C-2D8B0AB7A975}" srcId="{F99FD7F8-7D44-7146-A7A3-AC32E4EFB338}" destId="{99129943-0702-F44E-A1A6-7879EA3230FA}" srcOrd="2" destOrd="0" parTransId="{CFF10030-F906-5741-BA3A-BCEFE474304F}" sibTransId="{271D6DAB-A382-444B-AEB1-902935485341}"/>
    <dgm:cxn modelId="{CE1648FD-9BF5-EB4F-92A7-156A09D3628F}" srcId="{1E5F8C9C-549F-E144-9159-C7FCC1045EA9}" destId="{D54222BB-8E8B-8C42-AFBA-E514A4A32E9A}" srcOrd="0" destOrd="0" parTransId="{6582728A-B9DC-CA46-B1C9-6B88CEE1CCC8}" sibTransId="{4B0B390E-C3FB-954D-A3B0-E90D979DF69C}"/>
    <dgm:cxn modelId="{A6238DE7-3DB9-1343-96E8-FAD34BA3C5BC}" type="presParOf" srcId="{C26E33D6-DC37-9C46-8C84-4848EC094062}" destId="{BE353721-ADF9-A24B-A22B-DBA7E678A26A}" srcOrd="0" destOrd="0" presId="urn:microsoft.com/office/officeart/2005/8/layout/hProcess6"/>
    <dgm:cxn modelId="{970CE3A0-8B54-8A47-B407-1A45019C9FB0}" type="presParOf" srcId="{BE353721-ADF9-A24B-A22B-DBA7E678A26A}" destId="{4073EB45-190A-E74F-9AAF-E90B1D14698A}" srcOrd="0" destOrd="0" presId="urn:microsoft.com/office/officeart/2005/8/layout/hProcess6"/>
    <dgm:cxn modelId="{263FDF88-68A2-B84A-833F-7DE823F6EF7B}" type="presParOf" srcId="{BE353721-ADF9-A24B-A22B-DBA7E678A26A}" destId="{5F241AAB-FBA6-724F-AB41-DA9D44425007}" srcOrd="1" destOrd="0" presId="urn:microsoft.com/office/officeart/2005/8/layout/hProcess6"/>
    <dgm:cxn modelId="{B9749361-21B1-574A-A131-7E922278F13A}" type="presParOf" srcId="{BE353721-ADF9-A24B-A22B-DBA7E678A26A}" destId="{DE77260B-60E0-1D43-BC45-4EFD8BF3D77F}" srcOrd="2" destOrd="0" presId="urn:microsoft.com/office/officeart/2005/8/layout/hProcess6"/>
    <dgm:cxn modelId="{3C1FA329-4FFC-6249-93BD-24A3A5CAEADE}" type="presParOf" srcId="{BE353721-ADF9-A24B-A22B-DBA7E678A26A}" destId="{B63AA81B-FCDF-AF47-B282-09A552E26FAA}" srcOrd="3" destOrd="0" presId="urn:microsoft.com/office/officeart/2005/8/layout/hProcess6"/>
    <dgm:cxn modelId="{4B1499D4-4CAC-1F42-8730-E16912012D5E}" type="presParOf" srcId="{C26E33D6-DC37-9C46-8C84-4848EC094062}" destId="{94BF8A93-2071-4543-8427-CD31FFB32689}" srcOrd="1" destOrd="0" presId="urn:microsoft.com/office/officeart/2005/8/layout/hProcess6"/>
    <dgm:cxn modelId="{0F931C02-F810-824F-8F20-3FA241FDF83C}" type="presParOf" srcId="{C26E33D6-DC37-9C46-8C84-4848EC094062}" destId="{5E6554CD-4FDC-7343-9770-FB8264F29575}" srcOrd="2" destOrd="0" presId="urn:microsoft.com/office/officeart/2005/8/layout/hProcess6"/>
    <dgm:cxn modelId="{0913529C-56FE-4A45-9A72-B090D5E7DC8E}" type="presParOf" srcId="{5E6554CD-4FDC-7343-9770-FB8264F29575}" destId="{0B8ECEAD-D56D-4240-A3D8-C8D41C420064}" srcOrd="0" destOrd="0" presId="urn:microsoft.com/office/officeart/2005/8/layout/hProcess6"/>
    <dgm:cxn modelId="{30C4AFAC-FE06-3446-A06F-71352ADECAEF}" type="presParOf" srcId="{5E6554CD-4FDC-7343-9770-FB8264F29575}" destId="{28907882-F262-CA4A-9774-0F63752BC705}" srcOrd="1" destOrd="0" presId="urn:microsoft.com/office/officeart/2005/8/layout/hProcess6"/>
    <dgm:cxn modelId="{7F4749FC-CF15-8344-B710-ECAF277A9D8E}" type="presParOf" srcId="{5E6554CD-4FDC-7343-9770-FB8264F29575}" destId="{126E1740-C40E-FA4D-999F-0838326564C4}" srcOrd="2" destOrd="0" presId="urn:microsoft.com/office/officeart/2005/8/layout/hProcess6"/>
    <dgm:cxn modelId="{6AE67BD9-4E62-D24F-A26B-5C921BF51AC1}" type="presParOf" srcId="{5E6554CD-4FDC-7343-9770-FB8264F29575}" destId="{D0165F48-CF50-5640-9414-323DC5125452}" srcOrd="3" destOrd="0" presId="urn:microsoft.com/office/officeart/2005/8/layout/hProcess6"/>
    <dgm:cxn modelId="{EB772064-79E1-6243-A6BD-EDBA2EE9317B}" type="presParOf" srcId="{C26E33D6-DC37-9C46-8C84-4848EC094062}" destId="{1E2C865E-6B18-A342-9D50-676B17A437EE}" srcOrd="3" destOrd="0" presId="urn:microsoft.com/office/officeart/2005/8/layout/hProcess6"/>
    <dgm:cxn modelId="{DDC67C0A-3FFC-6B46-952F-4334CEC34453}" type="presParOf" srcId="{C26E33D6-DC37-9C46-8C84-4848EC094062}" destId="{770BBEAB-F700-5940-ADE7-BB010D378571}" srcOrd="4" destOrd="0" presId="urn:microsoft.com/office/officeart/2005/8/layout/hProcess6"/>
    <dgm:cxn modelId="{F75D382B-9E3D-C645-9083-7282FF5B00B1}" type="presParOf" srcId="{770BBEAB-F700-5940-ADE7-BB010D378571}" destId="{C8A19A32-0457-F34F-B6F4-ABB40CD2D7B1}" srcOrd="0" destOrd="0" presId="urn:microsoft.com/office/officeart/2005/8/layout/hProcess6"/>
    <dgm:cxn modelId="{2EA457D5-797D-924A-B13F-BBDF4F36A629}" type="presParOf" srcId="{770BBEAB-F700-5940-ADE7-BB010D378571}" destId="{EFFD0575-CF62-0944-8FB1-0159FE780B65}" srcOrd="1" destOrd="0" presId="urn:microsoft.com/office/officeart/2005/8/layout/hProcess6"/>
    <dgm:cxn modelId="{4412F19C-841B-3743-B5F5-FC9EDAA97025}" type="presParOf" srcId="{770BBEAB-F700-5940-ADE7-BB010D378571}" destId="{E1D1636F-2641-4147-80CB-66F9334C7B8F}" srcOrd="2" destOrd="0" presId="urn:microsoft.com/office/officeart/2005/8/layout/hProcess6"/>
    <dgm:cxn modelId="{35F89E15-B2D7-1E4C-91E5-C10D1164776B}" type="presParOf" srcId="{770BBEAB-F700-5940-ADE7-BB010D378571}" destId="{A3B47904-A943-1349-8C90-9286EE0364BF}"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41AAB-FBA6-724F-AB41-DA9D44425007}">
      <dsp:nvSpPr>
        <dsp:cNvPr id="0" name=""/>
        <dsp:cNvSpPr/>
      </dsp:nvSpPr>
      <dsp:spPr>
        <a:xfrm>
          <a:off x="700492" y="1908769"/>
          <a:ext cx="2780903" cy="243085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Huge demand=Huge commission</a:t>
          </a:r>
        </a:p>
        <a:p>
          <a:pPr marL="114300" lvl="1" indent="-114300" algn="l" defTabSz="666750">
            <a:lnSpc>
              <a:spcPct val="90000"/>
            </a:lnSpc>
            <a:spcBef>
              <a:spcPct val="0"/>
            </a:spcBef>
            <a:spcAft>
              <a:spcPct val="15000"/>
            </a:spcAft>
            <a:buChar char="•"/>
          </a:pPr>
          <a:r>
            <a:rPr lang="en-GB" sz="1500" kern="1200" dirty="0"/>
            <a:t>Fresh off season vegetables</a:t>
          </a:r>
        </a:p>
      </dsp:txBody>
      <dsp:txXfrm>
        <a:off x="1395718" y="2273398"/>
        <a:ext cx="1355690" cy="1701601"/>
      </dsp:txXfrm>
    </dsp:sp>
    <dsp:sp modelId="{B63AA81B-FCDF-AF47-B282-09A552E26FAA}">
      <dsp:nvSpPr>
        <dsp:cNvPr id="0" name=""/>
        <dsp:cNvSpPr/>
      </dsp:nvSpPr>
      <dsp:spPr>
        <a:xfrm>
          <a:off x="5266" y="2428973"/>
          <a:ext cx="1390451" cy="13904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GB" sz="6400" kern="1200" dirty="0"/>
            <a:t>1</a:t>
          </a:r>
        </a:p>
      </dsp:txBody>
      <dsp:txXfrm>
        <a:off x="208893" y="2632600"/>
        <a:ext cx="983197" cy="983197"/>
      </dsp:txXfrm>
    </dsp:sp>
    <dsp:sp modelId="{28907882-F262-CA4A-9774-0F63752BC705}">
      <dsp:nvSpPr>
        <dsp:cNvPr id="0" name=""/>
        <dsp:cNvSpPr/>
      </dsp:nvSpPr>
      <dsp:spPr>
        <a:xfrm>
          <a:off x="4350428" y="1908769"/>
          <a:ext cx="2780903" cy="243085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Electricity Cost</a:t>
          </a:r>
        </a:p>
        <a:p>
          <a:pPr marL="114300" lvl="1" indent="-114300" algn="l" defTabSz="666750">
            <a:lnSpc>
              <a:spcPct val="90000"/>
            </a:lnSpc>
            <a:spcBef>
              <a:spcPct val="0"/>
            </a:spcBef>
            <a:spcAft>
              <a:spcPct val="15000"/>
            </a:spcAft>
            <a:buChar char="•"/>
          </a:pPr>
          <a:r>
            <a:rPr lang="en-GB" sz="1500" kern="1200" dirty="0"/>
            <a:t>Repairing cost</a:t>
          </a:r>
        </a:p>
        <a:p>
          <a:pPr marL="114300" lvl="1" indent="-114300" algn="l" defTabSz="666750">
            <a:lnSpc>
              <a:spcPct val="90000"/>
            </a:lnSpc>
            <a:spcBef>
              <a:spcPct val="0"/>
            </a:spcBef>
            <a:spcAft>
              <a:spcPct val="15000"/>
            </a:spcAft>
            <a:buChar char="•"/>
          </a:pPr>
          <a:r>
            <a:rPr lang="en-GB" sz="1500" kern="1200" dirty="0"/>
            <a:t>Labour cost(min)</a:t>
          </a:r>
        </a:p>
      </dsp:txBody>
      <dsp:txXfrm>
        <a:off x="5045654" y="2273398"/>
        <a:ext cx="1355690" cy="1701601"/>
      </dsp:txXfrm>
    </dsp:sp>
    <dsp:sp modelId="{D0165F48-CF50-5640-9414-323DC5125452}">
      <dsp:nvSpPr>
        <dsp:cNvPr id="0" name=""/>
        <dsp:cNvSpPr/>
      </dsp:nvSpPr>
      <dsp:spPr>
        <a:xfrm>
          <a:off x="3655202" y="2428973"/>
          <a:ext cx="1390451" cy="13904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GB" sz="6400" kern="1200" dirty="0"/>
            <a:t>2</a:t>
          </a:r>
        </a:p>
      </dsp:txBody>
      <dsp:txXfrm>
        <a:off x="3858829" y="2632600"/>
        <a:ext cx="983197" cy="983197"/>
      </dsp:txXfrm>
    </dsp:sp>
    <dsp:sp modelId="{EFFD0575-CF62-0944-8FB1-0159FE780B65}">
      <dsp:nvSpPr>
        <dsp:cNvPr id="0" name=""/>
        <dsp:cNvSpPr/>
      </dsp:nvSpPr>
      <dsp:spPr>
        <a:xfrm>
          <a:off x="8000363" y="1908769"/>
          <a:ext cx="2780903" cy="243085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a:t>Huge profit </a:t>
          </a:r>
        </a:p>
        <a:p>
          <a:pPr marL="114300" lvl="1" indent="-114300" algn="l" defTabSz="666750">
            <a:lnSpc>
              <a:spcPct val="90000"/>
            </a:lnSpc>
            <a:spcBef>
              <a:spcPct val="0"/>
            </a:spcBef>
            <a:spcAft>
              <a:spcPct val="15000"/>
            </a:spcAft>
            <a:buChar char="•"/>
          </a:pPr>
          <a:r>
            <a:rPr lang="en-GB" sz="1500" kern="1200" dirty="0"/>
            <a:t>Revenue recovered in &lt;5years</a:t>
          </a:r>
        </a:p>
      </dsp:txBody>
      <dsp:txXfrm>
        <a:off x="8695589" y="2273398"/>
        <a:ext cx="1355690" cy="1701601"/>
      </dsp:txXfrm>
    </dsp:sp>
    <dsp:sp modelId="{A3B47904-A943-1349-8C90-9286EE0364BF}">
      <dsp:nvSpPr>
        <dsp:cNvPr id="0" name=""/>
        <dsp:cNvSpPr/>
      </dsp:nvSpPr>
      <dsp:spPr>
        <a:xfrm>
          <a:off x="7305138" y="2428973"/>
          <a:ext cx="1390451" cy="13904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GB" sz="6400" kern="1200" dirty="0"/>
            <a:t>3</a:t>
          </a:r>
        </a:p>
      </dsp:txBody>
      <dsp:txXfrm>
        <a:off x="7508765" y="2632600"/>
        <a:ext cx="983197" cy="9831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29/07/21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3970318"/>
          </a:xfrm>
          <a:prstGeom prst="rect">
            <a:avLst/>
          </a:prstGeom>
          <a:noFill/>
        </p:spPr>
        <p:txBody>
          <a:bodyPr wrap="square" rtlCol="0">
            <a:spAutoFit/>
          </a:bodyPr>
          <a:lstStyle/>
          <a:p>
            <a:pPr marL="342900" indent="-342900">
              <a:buAutoNum type="arabicPeriod"/>
            </a:pPr>
            <a:r>
              <a:rPr lang="en-IN" sz="2800" dirty="0"/>
              <a:t>AGNO</a:t>
            </a:r>
          </a:p>
          <a:p>
            <a:endParaRPr lang="en-IN" sz="2800" dirty="0"/>
          </a:p>
          <a:p>
            <a:r>
              <a:rPr lang="en-IN" sz="2800" dirty="0"/>
              <a:t>2. </a:t>
            </a:r>
            <a:r>
              <a:rPr lang="en-IN" sz="2800" dirty="0" err="1"/>
              <a:t>Ayan</a:t>
            </a:r>
            <a:r>
              <a:rPr lang="en-IN" sz="2800" dirty="0"/>
              <a:t> Ghosh(Leader) </a:t>
            </a:r>
          </a:p>
          <a:p>
            <a:endParaRPr lang="en-IN" sz="2800" dirty="0"/>
          </a:p>
          <a:p>
            <a:r>
              <a:rPr lang="en-IN" sz="2800" dirty="0"/>
              <a:t>3. IoT </a:t>
            </a:r>
          </a:p>
          <a:p>
            <a:endParaRPr lang="en-IN" sz="2800" dirty="0"/>
          </a:p>
          <a:p>
            <a:r>
              <a:rPr lang="en-IN" sz="2800" dirty="0"/>
              <a:t>4. </a:t>
            </a:r>
            <a:r>
              <a:rPr lang="en-US" sz="2800" dirty="0">
                <a:latin typeface="Times New Roman" panose="02020603050405020304" pitchFamily="18" charset="0"/>
                <a:ea typeface="Times New Roman" panose="02020603050405020304" pitchFamily="18" charset="0"/>
              </a:rPr>
              <a:t>A simulation or hardware for monitoring the plant condition in agriculture by the farmer for daily monitoring the growth of the crop.</a:t>
            </a:r>
            <a:endParaRPr lang="en-IN" sz="2800" dirty="0"/>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300662" y="1224815"/>
            <a:ext cx="4234648"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ABSTRACT </a:t>
            </a:r>
          </a:p>
        </p:txBody>
      </p:sp>
      <p:sp>
        <p:nvSpPr>
          <p:cNvPr id="5" name="Rectangle 4">
            <a:extLst>
              <a:ext uri="{FF2B5EF4-FFF2-40B4-BE49-F238E27FC236}">
                <a16:creationId xmlns:a16="http://schemas.microsoft.com/office/drawing/2014/main" id="{E03FD996-7779-4C4B-A133-609B26DE2242}"/>
              </a:ext>
            </a:extLst>
          </p:cNvPr>
          <p:cNvSpPr/>
          <p:nvPr/>
        </p:nvSpPr>
        <p:spPr>
          <a:xfrm>
            <a:off x="3006570" y="3047944"/>
            <a:ext cx="6822831" cy="1200329"/>
          </a:xfrm>
          <a:prstGeom prst="rect">
            <a:avLst/>
          </a:prstGeom>
        </p:spPr>
        <p:txBody>
          <a:bodyPr wrap="square">
            <a:spAutoFit/>
          </a:bodyPr>
          <a:lstStyle/>
          <a:p>
            <a:r>
              <a:rPr lang="en-IN" dirty="0"/>
              <a:t>IoT-driven smart greenhouses can intelligently monitor as well as control the climate, eliminating the need for manual intervention. Various sensors are deployed to measure the environmental parameters according to the specific requirements of the crop. </a:t>
            </a:r>
            <a:endParaRPr lang="en-US"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558797" y="1056184"/>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5" name="Rectangle 4">
            <a:extLst>
              <a:ext uri="{FF2B5EF4-FFF2-40B4-BE49-F238E27FC236}">
                <a16:creationId xmlns:a16="http://schemas.microsoft.com/office/drawing/2014/main" id="{ADDFF20F-DEF8-564F-A627-5413130C2239}"/>
              </a:ext>
            </a:extLst>
          </p:cNvPr>
          <p:cNvSpPr/>
          <p:nvPr/>
        </p:nvSpPr>
        <p:spPr>
          <a:xfrm>
            <a:off x="1019908" y="2086536"/>
            <a:ext cx="10515600" cy="3108543"/>
          </a:xfrm>
          <a:prstGeom prst="rect">
            <a:avLst/>
          </a:prstGeom>
        </p:spPr>
        <p:txBody>
          <a:bodyPr wrap="square">
            <a:spAutoFit/>
          </a:bodyPr>
          <a:lstStyle/>
          <a:p>
            <a:r>
              <a:rPr lang="en-IN" sz="3200" dirty="0"/>
              <a:t>		</a:t>
            </a:r>
            <a:r>
              <a:rPr lang="en-IN" sz="3200" i="1" u="sng" dirty="0"/>
              <a:t>Given the system with 2 modes</a:t>
            </a:r>
          </a:p>
          <a:p>
            <a:endParaRPr lang="en-IN" sz="3200" i="1" u="sng" dirty="0"/>
          </a:p>
          <a:p>
            <a:r>
              <a:rPr lang="en-IN" sz="3200" dirty="0"/>
              <a:t>1. MANUAL MODE(DEFAULT)- </a:t>
            </a:r>
            <a:r>
              <a:rPr lang="en-IN" dirty="0"/>
              <a:t>Here we have to manually control each and every appliances of the greenhouse using the phone app. Here no such decision will be taken by the system.</a:t>
            </a:r>
            <a:br>
              <a:rPr lang="en-IN" sz="3200" dirty="0"/>
            </a:br>
            <a:br>
              <a:rPr lang="en-IN" sz="3200" dirty="0"/>
            </a:br>
            <a:r>
              <a:rPr lang="en-IN" sz="3200" dirty="0"/>
              <a:t>2. AUTONOMOUS MODE- </a:t>
            </a:r>
            <a:r>
              <a:rPr lang="en-IN" dirty="0"/>
              <a:t>Here the system will take action by its own like turning on the </a:t>
            </a:r>
            <a:r>
              <a:rPr lang="en-IN" dirty="0" err="1"/>
              <a:t>heater,leds,pumps</a:t>
            </a:r>
            <a:r>
              <a:rPr lang="en-IN" dirty="0"/>
              <a:t> when ever it is needed and in this mode it not obey any command inputted from the app.</a:t>
            </a:r>
            <a:endParaRPr lang="en-US"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2907324" y="1492598"/>
            <a:ext cx="6094520"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TECHNOLOGY </a:t>
            </a:r>
          </a:p>
          <a:p>
            <a:pPr algn="ctr"/>
            <a:r>
              <a:rPr lang="en-IN" sz="3200" b="1" dirty="0">
                <a:latin typeface="Times New Roman" panose="02020603050405020304" pitchFamily="18" charset="0"/>
                <a:cs typeface="Times New Roman" panose="02020603050405020304" pitchFamily="18" charset="0"/>
              </a:rPr>
              <a:t>STACK </a:t>
            </a:r>
          </a:p>
        </p:txBody>
      </p:sp>
      <p:sp>
        <p:nvSpPr>
          <p:cNvPr id="5" name="TextBox 4">
            <a:extLst>
              <a:ext uri="{FF2B5EF4-FFF2-40B4-BE49-F238E27FC236}">
                <a16:creationId xmlns:a16="http://schemas.microsoft.com/office/drawing/2014/main" id="{B59AE412-FDA1-654F-9B2A-63B6E74CD486}"/>
              </a:ext>
            </a:extLst>
          </p:cNvPr>
          <p:cNvSpPr txBox="1"/>
          <p:nvPr/>
        </p:nvSpPr>
        <p:spPr>
          <a:xfrm>
            <a:off x="3458308" y="3235624"/>
            <a:ext cx="5627077" cy="923330"/>
          </a:xfrm>
          <a:prstGeom prst="rect">
            <a:avLst/>
          </a:prstGeom>
          <a:noFill/>
        </p:spPr>
        <p:txBody>
          <a:bodyPr wrap="square" rtlCol="0">
            <a:spAutoFit/>
          </a:bodyPr>
          <a:lstStyle/>
          <a:p>
            <a:r>
              <a:rPr lang="en-US" dirty="0"/>
              <a:t>We had used IoT with AI and ML for controlling and monitoring the plant data and also to check if there is any disease in the plant and how to cure them.</a:t>
            </a: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2136558" y="1825625"/>
            <a:ext cx="7918882"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6" name="TextBox 5">
            <a:extLst>
              <a:ext uri="{FF2B5EF4-FFF2-40B4-BE49-F238E27FC236}">
                <a16:creationId xmlns:a16="http://schemas.microsoft.com/office/drawing/2014/main" id="{07D96C8A-FCA0-954F-9CF4-B3247BFA99AD}"/>
              </a:ext>
            </a:extLst>
          </p:cNvPr>
          <p:cNvSpPr txBox="1"/>
          <p:nvPr/>
        </p:nvSpPr>
        <p:spPr>
          <a:xfrm>
            <a:off x="3188677" y="3610708"/>
            <a:ext cx="6154615" cy="2031325"/>
          </a:xfrm>
          <a:prstGeom prst="rect">
            <a:avLst/>
          </a:prstGeom>
          <a:noFill/>
        </p:spPr>
        <p:txBody>
          <a:bodyPr wrap="square" rtlCol="0">
            <a:spAutoFit/>
          </a:bodyPr>
          <a:lstStyle/>
          <a:p>
            <a:r>
              <a:rPr lang="en-US" dirty="0"/>
              <a:t>I had used DHT11 and moisture sensor for capturing the plant data and there is also a water pump, cooling fan and retractable roof for making optimum condition for the plant to grow more healthy.</a:t>
            </a:r>
            <a:br>
              <a:rPr lang="en-US" dirty="0"/>
            </a:br>
            <a:endParaRPr lang="en-US" dirty="0"/>
          </a:p>
          <a:p>
            <a:r>
              <a:rPr lang="en-US" dirty="0"/>
              <a:t>All the parameters and controlling can be integrated in an APP, I will be making the app in MIT APP INVENTORY.</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956595" y="1556863"/>
            <a:ext cx="4003830"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graphicFrame>
        <p:nvGraphicFramePr>
          <p:cNvPr id="8" name="Diagram 7">
            <a:extLst>
              <a:ext uri="{FF2B5EF4-FFF2-40B4-BE49-F238E27FC236}">
                <a16:creationId xmlns:a16="http://schemas.microsoft.com/office/drawing/2014/main" id="{5129D237-1C6D-FB45-ABF4-71376C50EC0E}"/>
              </a:ext>
            </a:extLst>
          </p:cNvPr>
          <p:cNvGraphicFramePr/>
          <p:nvPr>
            <p:extLst>
              <p:ext uri="{D42A27DB-BD31-4B8C-83A1-F6EECF244321}">
                <p14:modId xmlns:p14="http://schemas.microsoft.com/office/powerpoint/2010/main" val="2378046279"/>
              </p:ext>
            </p:extLst>
          </p:nvPr>
        </p:nvGraphicFramePr>
        <p:xfrm>
          <a:off x="534880" y="1180087"/>
          <a:ext cx="10786534" cy="624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305</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Microsoft Office User</cp:lastModifiedBy>
  <cp:revision>6</cp:revision>
  <dcterms:created xsi:type="dcterms:W3CDTF">2021-07-29T07:28:42Z</dcterms:created>
  <dcterms:modified xsi:type="dcterms:W3CDTF">2021-07-29T15:18:19Z</dcterms:modified>
</cp:coreProperties>
</file>