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04" r:id="rId1"/>
  </p:sldMasterIdLst>
  <p:sldIdLst>
    <p:sldId id="256" r:id="rId2"/>
    <p:sldId id="270" r:id="rId3"/>
    <p:sldId id="257" r:id="rId4"/>
    <p:sldId id="263" r:id="rId5"/>
    <p:sldId id="259" r:id="rId6"/>
    <p:sldId id="269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3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5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39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7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ADE640-DB33-46E0-94A9-87CB8E1A63F6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75DC5-0FDB-46CE-936B-32CB2D15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deas2it.com/blogs/face-mask-detector-using-deep-learning-pytorch-and-computer-vision-opencv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"/>
          <p:cNvSpPr txBox="1">
            <a:spLocks noGrp="1"/>
          </p:cNvSpPr>
          <p:nvPr>
            <p:ph type="title"/>
          </p:nvPr>
        </p:nvSpPr>
        <p:spPr>
          <a:xfrm>
            <a:off x="1962615" y="1962615"/>
            <a:ext cx="931919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sz="5300" b="1" dirty="0">
                <a:solidFill>
                  <a:schemeClr val="accent1">
                    <a:lumMod val="75000"/>
                  </a:schemeClr>
                </a:solidFill>
                <a:ea typeface="Segoe UI Symbol" panose="020B0502040204020203" pitchFamily="34" charset="0"/>
                <a:cs typeface="Times New Roman"/>
                <a:sym typeface="Times New Roman"/>
              </a:rPr>
              <a:t>FACE MASK DETECTOR USING COMPUTER VISION AND DEEP LEARNING IN PYTHON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a typeface="Times New Roman"/>
                <a:cs typeface="Times New Roman"/>
                <a:sym typeface="Times New Roman"/>
              </a:rPr>
              <a:t>                                  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ea typeface="Times New Roman"/>
                <a:cs typeface="Times New Roman"/>
                <a:sym typeface="Times New Roman"/>
              </a:rPr>
            </a:br>
            <a:b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454B-E4FE-41F7-A328-8C5E2915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96" y="183549"/>
            <a:ext cx="10058400" cy="842363"/>
          </a:xfrm>
        </p:spPr>
        <p:txBody>
          <a:bodyPr>
            <a:normAutofit/>
          </a:bodyPr>
          <a:lstStyle/>
          <a:p>
            <a:r>
              <a:rPr lang="en-US" sz="4000" dirty="0"/>
              <a:t>TEAM NAME: </a:t>
            </a:r>
            <a:r>
              <a:rPr lang="en-US" sz="4000" cap="none" dirty="0"/>
              <a:t>Champions</a:t>
            </a:r>
            <a:endParaRPr lang="en-IN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A2B067-0304-4F1B-93C1-CA98DD0FB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22152"/>
              </p:ext>
            </p:extLst>
          </p:nvPr>
        </p:nvGraphicFramePr>
        <p:xfrm>
          <a:off x="691375" y="1035064"/>
          <a:ext cx="8128000" cy="33815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47991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7034685"/>
                    </a:ext>
                  </a:extLst>
                </a:gridCol>
              </a:tblGrid>
              <a:tr h="763036">
                <a:tc>
                  <a:txBody>
                    <a:bodyPr/>
                    <a:lstStyle/>
                    <a:p>
                      <a:r>
                        <a:rPr lang="en-US" sz="2800" dirty="0"/>
                        <a:t>Team Members:</a:t>
                      </a:r>
                    </a:p>
                    <a:p>
                      <a:r>
                        <a:rPr lang="en-IN" dirty="0"/>
                        <a:t>                    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Phone Numbers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47671"/>
                  </a:ext>
                </a:extLst>
              </a:tr>
              <a:tr h="596171">
                <a:tc>
                  <a:txBody>
                    <a:bodyPr/>
                    <a:lstStyle/>
                    <a:p>
                      <a:r>
                        <a:rPr lang="en-US" dirty="0"/>
                        <a:t>SWETHA S(LEADER)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9384472153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54978"/>
                  </a:ext>
                </a:extLst>
              </a:tr>
              <a:tr h="429633">
                <a:tc>
                  <a:txBody>
                    <a:bodyPr/>
                    <a:lstStyle/>
                    <a:p>
                      <a:r>
                        <a:rPr lang="en-US" dirty="0"/>
                        <a:t>RITHIKA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9361955458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459140"/>
                  </a:ext>
                </a:extLst>
              </a:tr>
              <a:tr h="429633">
                <a:tc>
                  <a:txBody>
                    <a:bodyPr/>
                    <a:lstStyle/>
                    <a:p>
                      <a:r>
                        <a:rPr lang="en-US" dirty="0"/>
                        <a:t>SINDHU N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9986591666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7778"/>
                  </a:ext>
                </a:extLst>
              </a:tr>
              <a:tr h="429633">
                <a:tc>
                  <a:txBody>
                    <a:bodyPr/>
                    <a:lstStyle/>
                    <a:p>
                      <a:r>
                        <a:rPr lang="en-US" dirty="0"/>
                        <a:t>SNEHA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6374925085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853"/>
                  </a:ext>
                </a:extLst>
              </a:tr>
              <a:tr h="429633">
                <a:tc>
                  <a:txBody>
                    <a:bodyPr/>
                    <a:lstStyle/>
                    <a:p>
                      <a:r>
                        <a:rPr lang="en-US" dirty="0"/>
                        <a:t>SOWMIYA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9353335714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62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BE0DE3-816B-41C8-A1C0-CE86A1086F5F}"/>
              </a:ext>
            </a:extLst>
          </p:cNvPr>
          <p:cNvSpPr txBox="1"/>
          <p:nvPr/>
        </p:nvSpPr>
        <p:spPr>
          <a:xfrm>
            <a:off x="880946" y="4348975"/>
            <a:ext cx="793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DOMAIN: IMAGE PROCESSING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94D24-0ED7-4CB8-A064-6BCA8A2F0CA1}"/>
              </a:ext>
            </a:extLst>
          </p:cNvPr>
          <p:cNvSpPr txBox="1"/>
          <p:nvPr/>
        </p:nvSpPr>
        <p:spPr>
          <a:xfrm>
            <a:off x="1014761" y="5015214"/>
            <a:ext cx="804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FACE MASK DETECTOR USING COMPUTER VISION AND DEEP LEARNING IN PYTHON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20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AA0D0C-A53E-46CF-8392-FC89FCF4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22679"/>
            <a:ext cx="9603275" cy="1049235"/>
          </a:xfrm>
        </p:spPr>
        <p:txBody>
          <a:bodyPr/>
          <a:lstStyle/>
          <a:p>
            <a:r>
              <a:rPr lang="en-US" dirty="0"/>
              <a:t>ABASTRACT: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00DDE-13DA-4EB6-BE43-C7E1C898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731508"/>
            <a:ext cx="8596668" cy="3880773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respiratory droplets and physical contact are the two main routes of transmission of the COVID-19 virus according to World Health Organization.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Medical masks are described in this study as surgical or procedure masks that are flat or pleated (some are shaped like cups); they are attached with straps to the head.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 are tested for controlled high filtration, proper breathability and optionally, resistance to fluid penetration.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38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D8DD89-9B47-404A-889F-1CD8231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3" y="210596"/>
            <a:ext cx="8015111" cy="99342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TECHNOLOGICAL STACK:</a:t>
            </a:r>
            <a:br>
              <a:rPr lang="en-US" sz="3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18CF45-50A6-410E-9463-B9C4C660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07" y="994833"/>
            <a:ext cx="5861193" cy="48683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1.TensorFlow 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2.Keras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3.PyTorch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4.Caffee 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5.MxNet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6.Cognitive ToolKit from Microsoft 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 PyTorch since it runs on Python.</a:t>
            </a:r>
          </a:p>
          <a:p>
            <a:pPr algn="just"/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PyTorch DataLoader-used to load information from the Image Folder 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PyTorch DataSets ImageFolder is used to locate image sources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Pytorch Transforms, when reading from the source folder.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ACE1C-AC0B-44F2-B5F8-9AAA97C121D3}"/>
              </a:ext>
            </a:extLst>
          </p:cNvPr>
          <p:cNvSpPr txBox="1"/>
          <p:nvPr/>
        </p:nvSpPr>
        <p:spPr>
          <a:xfrm>
            <a:off x="6582553" y="821890"/>
            <a:ext cx="52933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Device – identifies the running system capabilities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TorchVision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it will help us to load the libraries which are created before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nn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This module helps us to build our own Deep Neural Network (DNN) models.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help us to define the model optimizer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PIL – helps to load the image from the source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AutoGrad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it provides automatic differentiation for all operations on Tensors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6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6C02-A88F-4895-924D-83EEBB2F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951463"/>
            <a:ext cx="8596668" cy="41021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Two-phase COVID-19 face mask detector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C1BE9-97B2-43A3-B16D-58AC6E42253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055434" y="1951463"/>
            <a:ext cx="4716966" cy="4795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C15677-9A6B-413A-974F-BA06CDF7E9F2}"/>
              </a:ext>
            </a:extLst>
          </p:cNvPr>
          <p:cNvSpPr txBox="1"/>
          <p:nvPr/>
        </p:nvSpPr>
        <p:spPr>
          <a:xfrm>
            <a:off x="880946" y="367990"/>
            <a:ext cx="592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SOFTWARE IMPLEMENTATION</a:t>
            </a:r>
            <a:r>
              <a:rPr lang="en-US" sz="2400" dirty="0"/>
              <a:t>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130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9DFC-A2B4-40DD-8873-C4C3DADE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40" y="2093976"/>
            <a:ext cx="4282738" cy="276375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irports 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ospitals 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Workplaces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overnment buildings.</a:t>
            </a:r>
          </a:p>
          <a:p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032" name="Picture 8" descr="Face Mask Detection System using AI | AI Mask Detection">
            <a:extLst>
              <a:ext uri="{FF2B5EF4-FFF2-40B4-BE49-F238E27FC236}">
                <a16:creationId xmlns:a16="http://schemas.microsoft.com/office/drawing/2014/main" id="{97C38CBB-A2E1-44D2-9C84-BC0DAD76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61" y="1874285"/>
            <a:ext cx="3939004" cy="22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4581B-9B04-4778-A56D-ABF0A81E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SCOPE: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47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808B-31CC-43B6-9919-844035A93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263137"/>
            <a:ext cx="8994422" cy="5173486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CONCLUSION: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accuracy of the model is around 60%, the optimization of the model is a continuous process.MobileNetV2 was used to build the mobile version of the same. This specific model could be used as a use case for edge analytics.</a:t>
            </a:r>
            <a:endParaRPr lang="en-IN" sz="22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9FC5D-BD48-476C-9A41-CF7141E40C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9659" r="6731"/>
          <a:stretch/>
        </p:blipFill>
        <p:spPr bwMode="auto">
          <a:xfrm>
            <a:off x="6640618" y="600569"/>
            <a:ext cx="4248150" cy="18083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15F53-A543-4858-9D50-28C88B77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8" y="4129001"/>
            <a:ext cx="2554445" cy="53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A8C6B-B1CB-4009-AB5A-D433B932E7B9}"/>
              </a:ext>
            </a:extLst>
          </p:cNvPr>
          <p:cNvSpPr txBox="1"/>
          <p:nvPr/>
        </p:nvSpPr>
        <p:spPr>
          <a:xfrm>
            <a:off x="391160" y="4805680"/>
            <a:ext cx="10497608" cy="220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Ideas2It -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https://www.ideas2it.com/blogs/face-mask-detector-using-deep-learning-pytorch-and-computer-vision-opencv/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ts val="1800"/>
              </a:lnSpc>
              <a:spcBef>
                <a:spcPts val="1200"/>
              </a:spcBef>
              <a:spcAft>
                <a:spcPts val="750"/>
              </a:spcAft>
              <a:buFont typeface="Wingdings" panose="05000000000000000000" pitchFamily="2" charset="2"/>
              <a:buChar char="§"/>
            </a:pPr>
            <a:r>
              <a:rPr lang="en-US" sz="1800" kern="0" spc="-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Face Mask Detector with Python, OpenCV, </a:t>
            </a:r>
            <a:r>
              <a:rPr lang="en-US" sz="1800" kern="0" spc="-7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18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pyimgsearch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-COVID 19 face detector using open CV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chandrikadeb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-face mask detection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3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AB8AE-4DE5-48CB-B60F-C2AEFF3B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2552348"/>
            <a:ext cx="7820378" cy="87665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56547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378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Times New Roman</vt:lpstr>
      <vt:lpstr>Wingdings</vt:lpstr>
      <vt:lpstr>Wood Type</vt:lpstr>
      <vt:lpstr>FACE MASK DETECTOR USING COMPUTER VISION AND DEEP LEARNING IN PYTHON                                                                                               </vt:lpstr>
      <vt:lpstr>TEAM NAME: Champions</vt:lpstr>
      <vt:lpstr>ABASTRACT:</vt:lpstr>
      <vt:lpstr>TECHNOLOGICAL STACK: </vt:lpstr>
      <vt:lpstr>Two-phase COVID-19 face mask detector </vt:lpstr>
      <vt:lpstr>BUSINESS SCOPE: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DETECTOR USING COMPUTER VISION AND DEEP LEARNING IN PYTHON                                                                        BY  SAKTHIPRIYA S A SIVAPRIYA S THARUNIKA N</dc:title>
  <dc:creator>Sindhu</dc:creator>
  <cp:lastModifiedBy>RIDHKA ARAVINDHAN</cp:lastModifiedBy>
  <cp:revision>11</cp:revision>
  <dcterms:modified xsi:type="dcterms:W3CDTF">2021-07-30T04:48:56Z</dcterms:modified>
</cp:coreProperties>
</file>