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9" name="TextBox 8">
            <a:extLst>
              <a:ext uri="{FF2B5EF4-FFF2-40B4-BE49-F238E27FC236}">
                <a16:creationId xmlns:a16="http://schemas.microsoft.com/office/drawing/2014/main" id="{6956DD8C-520F-4BC4-A68F-119AD8E7EE6E}"/>
              </a:ext>
            </a:extLst>
          </p:cNvPr>
          <p:cNvSpPr txBox="1"/>
          <p:nvPr/>
        </p:nvSpPr>
        <p:spPr>
          <a:xfrm>
            <a:off x="1003178" y="1014749"/>
            <a:ext cx="10377996" cy="4813112"/>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CONQUERORS</a:t>
            </a:r>
          </a:p>
          <a:p>
            <a:endParaRPr lang="en-IN" sz="2800" dirty="0"/>
          </a:p>
          <a:p>
            <a:pPr algn="r"/>
            <a:r>
              <a:rPr lang="en-IN" dirty="0">
                <a:latin typeface="Times New Roman" panose="02020603050405020304" pitchFamily="18" charset="0"/>
                <a:cs typeface="Times New Roman" panose="02020603050405020304" pitchFamily="18" charset="0"/>
              </a:rPr>
              <a:t>DIVYA SHRI S (LEADER)</a:t>
            </a:r>
          </a:p>
          <a:p>
            <a:pPr algn="r"/>
            <a:r>
              <a:rPr lang="en-IN" dirty="0">
                <a:latin typeface="Times New Roman" panose="02020603050405020304" pitchFamily="18" charset="0"/>
                <a:cs typeface="Times New Roman" panose="02020603050405020304" pitchFamily="18" charset="0"/>
              </a:rPr>
              <a:t>9345476575</a:t>
            </a:r>
          </a:p>
          <a:p>
            <a:pPr algn="r"/>
            <a:r>
              <a:rPr lang="en-IN" dirty="0">
                <a:latin typeface="Times New Roman" panose="02020603050405020304" pitchFamily="18" charset="0"/>
                <a:cs typeface="Times New Roman" panose="02020603050405020304" pitchFamily="18" charset="0"/>
              </a:rPr>
              <a:t>KEERTHANA R </a:t>
            </a:r>
          </a:p>
          <a:p>
            <a:pPr algn="r"/>
            <a:r>
              <a:rPr lang="en-IN" dirty="0">
                <a:latin typeface="Times New Roman" panose="02020603050405020304" pitchFamily="18" charset="0"/>
                <a:cs typeface="Times New Roman" panose="02020603050405020304" pitchFamily="18" charset="0"/>
              </a:rPr>
              <a:t>9360848887</a:t>
            </a:r>
          </a:p>
          <a:p>
            <a:pPr algn="r"/>
            <a:r>
              <a:rPr lang="en-IN" sz="2400" dirty="0">
                <a:latin typeface="Times New Roman" panose="02020603050405020304" pitchFamily="18" charset="0"/>
                <a:cs typeface="Times New Roman" panose="02020603050405020304" pitchFamily="18" charset="0"/>
              </a:rPr>
              <a:t>OPEN INNOVATION</a:t>
            </a:r>
          </a:p>
          <a:p>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PROBLEM STATEMENT</a:t>
            </a:r>
          </a:p>
          <a:p>
            <a:pPr>
              <a:lnSpc>
                <a:spcPct val="150000"/>
              </a:lnSpc>
            </a:pPr>
            <a:r>
              <a:rPr lang="en-US" dirty="0">
                <a:latin typeface="Times New Roman" panose="02020603050405020304" pitchFamily="18" charset="0"/>
                <a:cs typeface="Times New Roman" panose="02020603050405020304" pitchFamily="18" charset="0"/>
              </a:rPr>
              <a:t>Now-a-days the amount of power consumed by street lights shares a major energy demand. The vehicles are passing over always and a part of places consists of less or even no vehicle movements. But during night all street lights will be on in conventional street lighting system which might result in unnecessary usage of power as the lights will be glowing at full intensity all the times.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5" name="TextBox 14">
            <a:extLst>
              <a:ext uri="{FF2B5EF4-FFF2-40B4-BE49-F238E27FC236}">
                <a16:creationId xmlns:a16="http://schemas.microsoft.com/office/drawing/2014/main" id="{8F7FB979-2C0B-4346-9656-4D853F72929F}"/>
              </a:ext>
            </a:extLst>
          </p:cNvPr>
          <p:cNvSpPr txBox="1"/>
          <p:nvPr/>
        </p:nvSpPr>
        <p:spPr>
          <a:xfrm>
            <a:off x="2623350" y="859691"/>
            <a:ext cx="2565646" cy="830997"/>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 </a:t>
            </a:r>
            <a:r>
              <a:rPr lang="en-IN" sz="48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BB36E760-3531-42AB-BB51-F937A4488EB5}"/>
              </a:ext>
            </a:extLst>
          </p:cNvPr>
          <p:cNvSpPr txBox="1"/>
          <p:nvPr/>
        </p:nvSpPr>
        <p:spPr>
          <a:xfrm>
            <a:off x="2610031" y="1690688"/>
            <a:ext cx="6945297" cy="873572"/>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AUTOMATIC STREET LIGHT CONTROL BY DETECTING VEHICLE MOVEMENT</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7E38B3-56B0-4D09-8057-31B6A7BBE007}"/>
              </a:ext>
            </a:extLst>
          </p:cNvPr>
          <p:cNvSpPr txBox="1"/>
          <p:nvPr/>
        </p:nvSpPr>
        <p:spPr>
          <a:xfrm>
            <a:off x="2623350" y="2616146"/>
            <a:ext cx="6945297" cy="295106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So to overcome from this issue, a proper energy </a:t>
            </a:r>
          </a:p>
          <a:p>
            <a:pPr>
              <a:lnSpc>
                <a:spcPct val="150000"/>
              </a:lnSpc>
            </a:pPr>
            <a:r>
              <a:rPr lang="en-US" dirty="0">
                <a:latin typeface="Times New Roman" panose="02020603050405020304" pitchFamily="18" charset="0"/>
                <a:cs typeface="Times New Roman" panose="02020603050405020304" pitchFamily="18" charset="0"/>
              </a:rPr>
              <a:t>saving methods and lighting control should be implemented. The </a:t>
            </a:r>
          </a:p>
          <a:p>
            <a:pPr>
              <a:lnSpc>
                <a:spcPct val="150000"/>
              </a:lnSpc>
            </a:pPr>
            <a:r>
              <a:rPr lang="en-US" dirty="0">
                <a:latin typeface="Times New Roman" panose="02020603050405020304" pitchFamily="18" charset="0"/>
                <a:cs typeface="Times New Roman" panose="02020603050405020304" pitchFamily="18" charset="0"/>
              </a:rPr>
              <a:t>proposed work is to have two controls like, one is to switch off </a:t>
            </a:r>
          </a:p>
          <a:p>
            <a:pPr>
              <a:lnSpc>
                <a:spcPct val="150000"/>
              </a:lnSpc>
            </a:pPr>
            <a:r>
              <a:rPr lang="en-US" dirty="0">
                <a:latin typeface="Times New Roman" panose="02020603050405020304" pitchFamily="18" charset="0"/>
                <a:cs typeface="Times New Roman" panose="02020603050405020304" pitchFamily="18" charset="0"/>
              </a:rPr>
              <a:t>lights during no vehicle moments in streets and automatically </a:t>
            </a:r>
          </a:p>
          <a:p>
            <a:pPr>
              <a:lnSpc>
                <a:spcPct val="150000"/>
              </a:lnSpc>
            </a:pPr>
            <a:r>
              <a:rPr lang="en-US" dirty="0">
                <a:latin typeface="Times New Roman" panose="02020603050405020304" pitchFamily="18" charset="0"/>
                <a:cs typeface="Times New Roman" panose="02020603050405020304" pitchFamily="18" charset="0"/>
              </a:rPr>
              <a:t>switch it on when vehicles arrive and the other modes are to give </a:t>
            </a:r>
          </a:p>
          <a:p>
            <a:pPr>
              <a:lnSpc>
                <a:spcPct val="150000"/>
              </a:lnSpc>
            </a:pPr>
            <a:r>
              <a:rPr lang="en-US" dirty="0">
                <a:latin typeface="Times New Roman" panose="02020603050405020304" pitchFamily="18" charset="0"/>
                <a:cs typeface="Times New Roman" panose="02020603050405020304" pitchFamily="18" charset="0"/>
              </a:rPr>
              <a:t>less intensity light for pedestrian and to switch on bright mode </a:t>
            </a:r>
          </a:p>
          <a:p>
            <a:pPr>
              <a:lnSpc>
                <a:spcPct val="150000"/>
              </a:lnSpc>
            </a:pPr>
            <a:r>
              <a:rPr lang="en-US" dirty="0">
                <a:latin typeface="Times New Roman" panose="02020603050405020304" pitchFamily="18" charset="0"/>
                <a:cs typeface="Times New Roman" panose="02020603050405020304" pitchFamily="18" charset="0"/>
              </a:rPr>
              <a:t>during vehicle moments at sides on the roads.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a16="http://schemas.microsoft.com/office/drawing/2014/main" id="{B5C6F4D3-A7BB-4C89-A219-661F198EFCA7}"/>
              </a:ext>
            </a:extLst>
          </p:cNvPr>
          <p:cNvSpPr txBox="1"/>
          <p:nvPr/>
        </p:nvSpPr>
        <p:spPr>
          <a:xfrm>
            <a:off x="2713607" y="1575157"/>
            <a:ext cx="350667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NOVELTY</a:t>
            </a:r>
            <a:r>
              <a:rPr lang="en-IN" dirty="0"/>
              <a:t> </a:t>
            </a:r>
          </a:p>
        </p:txBody>
      </p:sp>
      <p:sp>
        <p:nvSpPr>
          <p:cNvPr id="5" name="TextBox 4">
            <a:extLst>
              <a:ext uri="{FF2B5EF4-FFF2-40B4-BE49-F238E27FC236}">
                <a16:creationId xmlns:a16="http://schemas.microsoft.com/office/drawing/2014/main" id="{6A854F7C-716A-4201-9969-06A20D1D4FB8}"/>
              </a:ext>
            </a:extLst>
          </p:cNvPr>
          <p:cNvSpPr txBox="1"/>
          <p:nvPr/>
        </p:nvSpPr>
        <p:spPr>
          <a:xfrm>
            <a:off x="2586360" y="2334437"/>
            <a:ext cx="7019278" cy="29510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control logic is implemented to control lights based on vehicles and pedestrian movements with bright and dim mode of operation and to switch off lights during no movement.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proposed method the overall energy used in lighting can be minimized.</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an additional power saving feature, we have used  LEDs for street lights.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8" name="TextBox 7">
            <a:extLst>
              <a:ext uri="{FF2B5EF4-FFF2-40B4-BE49-F238E27FC236}">
                <a16:creationId xmlns:a16="http://schemas.microsoft.com/office/drawing/2014/main" id="{C8951881-1D60-49A5-8A64-FBF0355C218C}"/>
              </a:ext>
            </a:extLst>
          </p:cNvPr>
          <p:cNvSpPr txBox="1"/>
          <p:nvPr/>
        </p:nvSpPr>
        <p:spPr>
          <a:xfrm>
            <a:off x="1704514" y="1132094"/>
            <a:ext cx="610783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TECHNOLOGY STACK </a:t>
            </a:r>
          </a:p>
        </p:txBody>
      </p:sp>
      <p:sp>
        <p:nvSpPr>
          <p:cNvPr id="5" name="TextBox 4">
            <a:extLst>
              <a:ext uri="{FF2B5EF4-FFF2-40B4-BE49-F238E27FC236}">
                <a16:creationId xmlns:a16="http://schemas.microsoft.com/office/drawing/2014/main" id="{D4942315-9813-418C-A7D0-F662854E69C0}"/>
              </a:ext>
            </a:extLst>
          </p:cNvPr>
          <p:cNvSpPr txBox="1"/>
          <p:nvPr/>
        </p:nvSpPr>
        <p:spPr>
          <a:xfrm>
            <a:off x="1704514" y="1661228"/>
            <a:ext cx="9019712" cy="58595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work photo diodes and IR sensors are used to sense vehicle moments. LED lights are used for street arrangement.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control signals of sensors have been fed to microcontroller 8051.In the microcontroller the control logic is implemented to control the lights.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 1 : When a vehicle detected moving towards the street the system turns ON a block of street lamps in front of the vehicle. As the vehicle moves forward by, the trailing lamps turn OFF on its own.</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 2 :Lights stay ON with ten percent of the extreme intensity of the light when there is no movement. As the vehicle approaches, the block of road lamps change to hundred percent intensity and as the vehicle moves forward by, the trailing lights return to ten percent power once more.</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0" y="1077119"/>
            <a:ext cx="597467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HARDWARE IMPLEMENTATION </a:t>
            </a:r>
          </a:p>
        </p:txBody>
      </p:sp>
      <p:pic>
        <p:nvPicPr>
          <p:cNvPr id="6" name="Picture 5">
            <a:extLst>
              <a:ext uri="{FF2B5EF4-FFF2-40B4-BE49-F238E27FC236}">
                <a16:creationId xmlns:a16="http://schemas.microsoft.com/office/drawing/2014/main" id="{B458E7D0-72C3-4BC0-A06B-AC79C4747935}"/>
              </a:ext>
            </a:extLst>
          </p:cNvPr>
          <p:cNvPicPr>
            <a:picLocks noChangeAspect="1"/>
          </p:cNvPicPr>
          <p:nvPr/>
        </p:nvPicPr>
        <p:blipFill rotWithShape="1">
          <a:blip r:embed="rId3"/>
          <a:srcRect l="1257"/>
          <a:stretch/>
        </p:blipFill>
        <p:spPr>
          <a:xfrm>
            <a:off x="2539013" y="1606253"/>
            <a:ext cx="7205707" cy="4694327"/>
          </a:xfrm>
          <a:prstGeom prst="rect">
            <a:avLst/>
          </a:prstGeom>
        </p:spPr>
      </p:pic>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BEB9F46C-0288-4FBE-83AD-AE517B0468C8}"/>
              </a:ext>
            </a:extLst>
          </p:cNvPr>
          <p:cNvSpPr txBox="1"/>
          <p:nvPr/>
        </p:nvSpPr>
        <p:spPr>
          <a:xfrm>
            <a:off x="2601157" y="1144588"/>
            <a:ext cx="7244180" cy="530914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 DESIGN</a:t>
            </a:r>
          </a:p>
          <a:p>
            <a:endParaRPr lang="en-US" sz="2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hardware model consists of fourteen light emitting diodes as street lamps.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Eight sets of photodiodes or infrared diodes utilized as sensors.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Variable resistors and transistors which work as switch.</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infrared diodes are set on side of the street and photodiodes are set on the opposite side of the street, straightforwardly confronting IR diodes.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IR sensor is used for interruption detection and send logic signal to microcontroller for the glowing of the LEDs ahead of the vehicle. </a:t>
            </a:r>
            <a:endParaRPr lang="en-US"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2299316" y="1465769"/>
            <a:ext cx="400383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BUSINESS SCOPE </a:t>
            </a:r>
          </a:p>
        </p:txBody>
      </p:sp>
      <p:sp>
        <p:nvSpPr>
          <p:cNvPr id="6" name="TextBox 5">
            <a:extLst>
              <a:ext uri="{FF2B5EF4-FFF2-40B4-BE49-F238E27FC236}">
                <a16:creationId xmlns:a16="http://schemas.microsoft.com/office/drawing/2014/main" id="{EA37A0C8-16E7-43D6-B15F-095091067354}"/>
              </a:ext>
            </a:extLst>
          </p:cNvPr>
          <p:cNvSpPr txBox="1"/>
          <p:nvPr/>
        </p:nvSpPr>
        <p:spPr>
          <a:xfrm>
            <a:off x="2610035" y="1935332"/>
            <a:ext cx="7013359"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8" name="TextBox 7">
            <a:extLst>
              <a:ext uri="{FF2B5EF4-FFF2-40B4-BE49-F238E27FC236}">
                <a16:creationId xmlns:a16="http://schemas.microsoft.com/office/drawing/2014/main" id="{D08D0EC3-0761-4A6D-AD4C-01C717E0C7E5}"/>
              </a:ext>
            </a:extLst>
          </p:cNvPr>
          <p:cNvSpPr txBox="1"/>
          <p:nvPr/>
        </p:nvSpPr>
        <p:spPr>
          <a:xfrm>
            <a:off x="2568606" y="2055812"/>
            <a:ext cx="7182035" cy="378206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implemented model is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Less cost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Pragmatic</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Eco friendly and the most secure approach to save energy</a:t>
            </a:r>
          </a:p>
          <a:p>
            <a:pPr>
              <a:lnSpc>
                <a:spcPct val="150000"/>
              </a:lnSpc>
            </a:pPr>
            <a:r>
              <a:rPr lang="en-US" dirty="0">
                <a:latin typeface="Times New Roman" panose="02020603050405020304" pitchFamily="18" charset="0"/>
                <a:cs typeface="Times New Roman" panose="02020603050405020304" pitchFamily="18" charset="0"/>
              </a:rPr>
              <a:t>This project has scope in different applications like providing lighting for office, building, grounds, walking paths and parking garages of large shopping centers. </a:t>
            </a:r>
          </a:p>
          <a:p>
            <a:pPr>
              <a:lnSpc>
                <a:spcPct val="150000"/>
              </a:lnSpc>
            </a:pPr>
            <a:r>
              <a:rPr lang="en-US" dirty="0">
                <a:latin typeface="Times New Roman" panose="02020603050405020304" pitchFamily="18" charset="0"/>
                <a:cs typeface="Times New Roman" panose="02020603050405020304" pitchFamily="18" charset="0"/>
              </a:rPr>
              <a:t>This can also be utilized for security surveillance in corporate buildings, businesses centers, school premises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01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4094084" y="3042062"/>
            <a:ext cx="400383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THANK YOU </a:t>
            </a:r>
          </a:p>
        </p:txBody>
      </p:sp>
      <p:sp>
        <p:nvSpPr>
          <p:cNvPr id="6" name="TextBox 5">
            <a:extLst>
              <a:ext uri="{FF2B5EF4-FFF2-40B4-BE49-F238E27FC236}">
                <a16:creationId xmlns:a16="http://schemas.microsoft.com/office/drawing/2014/main" id="{EA37A0C8-16E7-43D6-B15F-095091067354}"/>
              </a:ext>
            </a:extLst>
          </p:cNvPr>
          <p:cNvSpPr txBox="1"/>
          <p:nvPr/>
        </p:nvSpPr>
        <p:spPr>
          <a:xfrm>
            <a:off x="2610035" y="1935332"/>
            <a:ext cx="7013359"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1435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536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SHRI</dc:creator>
  <cp:lastModifiedBy>DIVYA SHRI</cp:lastModifiedBy>
  <cp:revision>11</cp:revision>
  <dcterms:created xsi:type="dcterms:W3CDTF">2021-07-29T07:28:42Z</dcterms:created>
  <dcterms:modified xsi:type="dcterms:W3CDTF">2021-07-30T03:46:43Z</dcterms:modified>
</cp:coreProperties>
</file>