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86" d="100"/>
          <a:sy n="86" d="100"/>
        </p:scale>
        <p:origin x="-102" y="3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5B903D-3E3A-463B-BEC5-2907DC670149}"/>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8067B9-FA81-4582-8FEB-F1AD1C203F28}"/>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FE9A0D-2865-4269-B14B-69CC47D86060}"/>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4273CD-9285-4E73-81BE-836C839224D4}"/>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69A64B-C9B6-4662-A72B-C6CE6F974807}"/>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D06BF-8F9A-4EFD-9278-CD8E1E41402D}"/>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453DF8-06F0-472F-A5D3-96A82D5043B1}"/>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9AA5BC-F189-4627-A619-F57064289625}"/>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25F0273-7502-47C9-B791-902DBBCBC06E}"/>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583688-5B72-426C-B432-F4D10A39B34E}"/>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671F50-6818-4513-8564-C59FA3D3E378}"/>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6" name="Footer Placeholder 5">
            <a:extLst>
              <a:ext uri="{FF2B5EF4-FFF2-40B4-BE49-F238E27FC236}">
                <a16:creationId xmlns:a16="http://schemas.microsoft.com/office/drawing/2014/main" xmlns=""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188863E-D6A0-4218-A79A-04912C51AA97}"/>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BEB2B99-F613-4D64-8A1F-EB81741E6D8E}"/>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8" name="Footer Placeholder 7">
            <a:extLst>
              <a:ext uri="{FF2B5EF4-FFF2-40B4-BE49-F238E27FC236}">
                <a16:creationId xmlns:a16="http://schemas.microsoft.com/office/drawing/2014/main" xmlns=""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79B71B-06A5-49BC-B437-6F766700D5B3}"/>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6CDEE8-5819-4128-B7C0-62238350B233}"/>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4" name="Footer Placeholder 3">
            <a:extLst>
              <a:ext uri="{FF2B5EF4-FFF2-40B4-BE49-F238E27FC236}">
                <a16:creationId xmlns:a16="http://schemas.microsoft.com/office/drawing/2014/main" xmlns=""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8F69CD-E869-4354-A049-A3E192318AF1}"/>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DA5830-F343-41AC-A794-205F3E699B4E}"/>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3" name="Footer Placeholder 2">
            <a:extLst>
              <a:ext uri="{FF2B5EF4-FFF2-40B4-BE49-F238E27FC236}">
                <a16:creationId xmlns:a16="http://schemas.microsoft.com/office/drawing/2014/main" xmlns=""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E8DCA77-6E57-490F-817D-A5725FD06982}"/>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9D168D-D1C6-4B3E-8FC0-32EE382ADB83}"/>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6" name="Footer Placeholder 5">
            <a:extLst>
              <a:ext uri="{FF2B5EF4-FFF2-40B4-BE49-F238E27FC236}">
                <a16:creationId xmlns:a16="http://schemas.microsoft.com/office/drawing/2014/main" xmlns=""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312860-4FF5-4864-B44A-B726F1133A0F}"/>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A3DF5-BB4D-48E6-B012-0C9A91E0F375}"/>
              </a:ext>
            </a:extLst>
          </p:cNvPr>
          <p:cNvSpPr>
            <a:spLocks noGrp="1"/>
          </p:cNvSpPr>
          <p:nvPr>
            <p:ph type="dt" sz="half" idx="10"/>
          </p:nvPr>
        </p:nvSpPr>
        <p:spPr/>
        <p:txBody>
          <a:bodyPr/>
          <a:lstStyle/>
          <a:p>
            <a:fld id="{7402F40B-4C67-443D-ABA3-FAAD07C5B96E}" type="datetimeFigureOut">
              <a:rPr lang="en-IN" smtClean="0"/>
              <a:pPr/>
              <a:t>30-07-2021</a:t>
            </a:fld>
            <a:endParaRPr lang="en-IN"/>
          </a:p>
        </p:txBody>
      </p:sp>
      <p:sp>
        <p:nvSpPr>
          <p:cNvPr id="6" name="Footer Placeholder 5">
            <a:extLst>
              <a:ext uri="{FF2B5EF4-FFF2-40B4-BE49-F238E27FC236}">
                <a16:creationId xmlns:a16="http://schemas.microsoft.com/office/drawing/2014/main" xmlns=""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36E080-1794-4F93-BAD1-4DA3C1CF8DFC}"/>
              </a:ext>
            </a:extLst>
          </p:cNvPr>
          <p:cNvSpPr>
            <a:spLocks noGrp="1"/>
          </p:cNvSpPr>
          <p:nvPr>
            <p:ph type="sldNum" sz="quarter" idx="12"/>
          </p:nvPr>
        </p:nvSpPr>
        <p:spPr/>
        <p:txBody>
          <a:body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pPr/>
              <a:t>30-07-2021</a:t>
            </a:fld>
            <a:endParaRPr lang="en-IN"/>
          </a:p>
        </p:txBody>
      </p:sp>
      <p:sp>
        <p:nvSpPr>
          <p:cNvPr id="5" name="Footer Placeholder 4">
            <a:extLst>
              <a:ext uri="{FF2B5EF4-FFF2-40B4-BE49-F238E27FC236}">
                <a16:creationId xmlns:a16="http://schemas.microsoft.com/office/drawing/2014/main" xmlns=""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pPr/>
              <a:t>‹#›</a:t>
            </a:fld>
            <a:endParaRPr lang="en-IN"/>
          </a:p>
        </p:txBody>
      </p:sp>
    </p:spTree>
    <p:extLst>
      <p:ext uri="{BB962C8B-B14F-4D97-AF65-F5344CB8AC3E}">
        <p14:creationId xmlns:p14="http://schemas.microsoft.com/office/powerpoint/2010/main" xmlns=""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E609BF8A-E39C-48EC-BF4B-31E1C56E218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2" cy="6857999"/>
          </a:xfrm>
          <a:prstGeom prst="rect">
            <a:avLst/>
          </a:prstGeom>
        </p:spPr>
      </p:pic>
      <p:sp>
        <p:nvSpPr>
          <p:cNvPr id="4" name="TextBox 3">
            <a:extLst>
              <a:ext uri="{FF2B5EF4-FFF2-40B4-BE49-F238E27FC236}">
                <a16:creationId xmlns:a16="http://schemas.microsoft.com/office/drawing/2014/main" xmlns=""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xmlns="" id="{6956DD8C-520F-4BC4-A68F-119AD8E7EE6E}"/>
              </a:ext>
            </a:extLst>
          </p:cNvPr>
          <p:cNvSpPr txBox="1"/>
          <p:nvPr/>
        </p:nvSpPr>
        <p:spPr>
          <a:xfrm>
            <a:off x="2629268" y="1485820"/>
            <a:ext cx="6933461" cy="3119231"/>
          </a:xfrm>
          <a:prstGeom prst="rect">
            <a:avLst/>
          </a:prstGeom>
          <a:noFill/>
        </p:spPr>
        <p:txBody>
          <a:bodyPr wrap="square" rtlCol="0">
            <a:spAutoFit/>
          </a:bodyPr>
          <a:lstStyle/>
          <a:p>
            <a:pPr marL="342900" indent="-342900">
              <a:buAutoNum type="arabicPeriod"/>
            </a:pPr>
            <a:r>
              <a:rPr lang="en-IN" sz="2800" dirty="0" smtClean="0"/>
              <a:t>Riya Gupta</a:t>
            </a:r>
            <a:endParaRPr lang="en-IN" sz="2800" dirty="0"/>
          </a:p>
          <a:p>
            <a:endParaRPr lang="en-IN" sz="2800" dirty="0"/>
          </a:p>
          <a:p>
            <a:r>
              <a:rPr lang="en-IN" sz="2800" dirty="0"/>
              <a:t>2. </a:t>
            </a:r>
            <a:r>
              <a:rPr lang="en-IN" sz="2800" dirty="0" smtClean="0"/>
              <a:t>Riya Gupta and 7408461965</a:t>
            </a:r>
            <a:r>
              <a:rPr lang="en-IN" sz="2800" dirty="0"/>
              <a:t>		</a:t>
            </a:r>
            <a:endParaRPr lang="en-IN" sz="2400" dirty="0"/>
          </a:p>
          <a:p>
            <a:endParaRPr lang="en-IN" sz="2800" dirty="0"/>
          </a:p>
          <a:p>
            <a:r>
              <a:rPr lang="en-IN" sz="2800" dirty="0"/>
              <a:t>3. </a:t>
            </a:r>
            <a:r>
              <a:rPr lang="en-IN" sz="2800" dirty="0" smtClean="0"/>
              <a:t>.tech</a:t>
            </a:r>
            <a:endParaRPr lang="en-IN" sz="2800" dirty="0"/>
          </a:p>
          <a:p>
            <a:endParaRPr lang="en-IN" sz="2800" dirty="0"/>
          </a:p>
          <a:p>
            <a:r>
              <a:rPr lang="en-IN" sz="2800" dirty="0"/>
              <a:t>4. </a:t>
            </a:r>
            <a:r>
              <a:rPr lang="en-IN" sz="2800" dirty="0" smtClean="0"/>
              <a:t>Expense Managin</a:t>
            </a:r>
            <a:r>
              <a:rPr lang="en-IN" sz="2800" dirty="0" smtClean="0"/>
              <a:t>g App</a:t>
            </a:r>
            <a:endParaRPr lang="en-IN" sz="2800" dirty="0"/>
          </a:p>
        </p:txBody>
      </p:sp>
    </p:spTree>
    <p:extLst>
      <p:ext uri="{BB962C8B-B14F-4D97-AF65-F5344CB8AC3E}">
        <p14:creationId xmlns:p14="http://schemas.microsoft.com/office/powerpoint/2010/main" xmlns=""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99F6108C-EBEB-42C4-A8A6-FD22C7B0F10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xmlns=""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xmlns="" id="{8F7FB979-2C0B-4346-9656-4D853F72929F}"/>
              </a:ext>
            </a:extLst>
          </p:cNvPr>
          <p:cNvSpPr txBox="1"/>
          <p:nvPr/>
        </p:nvSpPr>
        <p:spPr>
          <a:xfrm>
            <a:off x="3272010" y="3013501"/>
            <a:ext cx="5662670" cy="3477875"/>
          </a:xfrm>
          <a:prstGeom prst="rect">
            <a:avLst/>
          </a:prstGeom>
          <a:noFill/>
        </p:spPr>
        <p:txBody>
          <a:bodyPr wrap="square" rtlCol="0">
            <a:spAutoFit/>
          </a:bodyPr>
          <a:lstStyle/>
          <a:p>
            <a:r>
              <a:rPr lang="en-IN" sz="4800" b="1" dirty="0" smtClean="0">
                <a:latin typeface="Times New Roman" panose="02020603050405020304" pitchFamily="18" charset="0"/>
                <a:cs typeface="Times New Roman" panose="02020603050405020304" pitchFamily="18" charset="0"/>
              </a:rPr>
              <a:t>ABSTRACT</a:t>
            </a:r>
          </a:p>
          <a:p>
            <a:endParaRPr lang="en-IN" sz="1600" b="1"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1200" dirty="0" smtClean="0">
                <a:latin typeface="Times New Roman" panose="02020603050405020304" pitchFamily="18" charset="0"/>
                <a:cs typeface="Times New Roman" panose="02020603050405020304" pitchFamily="18" charset="0"/>
              </a:rPr>
              <a:t>My problem statement is that I want to build an expense manager app which will be for business, work as well as managing expenses and keeping track of the expenses of the month and the year in track. We are moving towards the digital world where we have also started to buy things online, share money online through app like G pay and  more. Therefore, it might be possible that a busy person who is working 9-5 then coming home spending with the family, managing all the other stuff. He / She does not get the time to look at all the expenses they made in a day, in a month and in the year. With the help of this app, they can have a look at their expenses and figure out which expense was useful and which has just waste of money. Thank you.</a:t>
            </a:r>
            <a:endParaRPr lang="en-IN" sz="1200" dirty="0" smtClean="0">
              <a:latin typeface="Times New Roman" panose="02020603050405020304" pitchFamily="18" charset="0"/>
              <a:cs typeface="Times New Roman" panose="02020603050405020304" pitchFamily="18" charset="0"/>
            </a:endParaRPr>
          </a:p>
          <a:p>
            <a:r>
              <a:rPr lang="en-IN" sz="4800" b="1" dirty="0" smtClean="0">
                <a:latin typeface="Times New Roman" panose="02020603050405020304" pitchFamily="18" charset="0"/>
                <a:cs typeface="Times New Roman" panose="02020603050405020304" pitchFamily="18" charset="0"/>
              </a:rPr>
              <a:t> </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148D7E8-CF3B-4E0E-AD89-B90A3349738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xmlns="" id="{B5C6F4D3-A7BB-4C89-A219-661F198EFCA7}"/>
              </a:ext>
            </a:extLst>
          </p:cNvPr>
          <p:cNvSpPr txBox="1"/>
          <p:nvPr/>
        </p:nvSpPr>
        <p:spPr>
          <a:xfrm>
            <a:off x="3404212" y="3044279"/>
            <a:ext cx="5442333" cy="2492990"/>
          </a:xfrm>
          <a:prstGeom prst="rect">
            <a:avLst/>
          </a:prstGeom>
          <a:noFill/>
        </p:spPr>
        <p:txBody>
          <a:bodyPr wrap="square" rtlCol="0">
            <a:spAutoFit/>
          </a:bodyPr>
          <a:lstStyle/>
          <a:p>
            <a:r>
              <a:rPr lang="en-IN" sz="4400" b="1" dirty="0" smtClean="0">
                <a:latin typeface="Times New Roman" panose="02020603050405020304" pitchFamily="18" charset="0"/>
                <a:cs typeface="Times New Roman" panose="02020603050405020304" pitchFamily="18" charset="0"/>
              </a:rPr>
              <a:t>NOVELTY</a:t>
            </a:r>
          </a:p>
          <a:p>
            <a:endParaRPr lang="en-IN" sz="1600" b="1"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People are anyway managing their expenses right now. But there are some people who are still not happy and satisfie</a:t>
            </a:r>
            <a:r>
              <a:rPr lang="en-IN" sz="1200" dirty="0" smtClean="0">
                <a:latin typeface="Times New Roman" panose="02020603050405020304" pitchFamily="18" charset="0"/>
                <a:cs typeface="Times New Roman" panose="02020603050405020304" pitchFamily="18" charset="0"/>
              </a:rPr>
              <a:t>d</a:t>
            </a:r>
            <a:r>
              <a:rPr lang="en-IN" sz="1200" dirty="0" smtClean="0">
                <a:latin typeface="Times New Roman" panose="02020603050405020304" pitchFamily="18" charset="0"/>
                <a:cs typeface="Times New Roman" panose="02020603050405020304" pitchFamily="18" charset="0"/>
              </a:rPr>
              <a:t> with how they spend their money. </a:t>
            </a:r>
            <a:r>
              <a:rPr lang="en-IN" sz="1200" dirty="0" smtClean="0">
                <a:latin typeface="Times New Roman" panose="02020603050405020304" pitchFamily="18" charset="0"/>
                <a:cs typeface="Times New Roman" panose="02020603050405020304" pitchFamily="18" charset="0"/>
              </a:rPr>
              <a:t>Managing money correctly is also a key point and an important step to take if you want to be a billionaire. Some people who are obviously aware of it uses things and technology to keep track with the money that they spent.  But ordinary individuals are not familiar with it therefore this is the problem that I’ve come up with to work upon. This web app will be for ordinary people who are having trouble with managing their expenses and will help people don’t spend money out of budget.</a:t>
            </a:r>
            <a:endParaRPr lang="en-IN" dirty="0"/>
          </a:p>
        </p:txBody>
      </p:sp>
    </p:spTree>
    <p:extLst>
      <p:ext uri="{BB962C8B-B14F-4D97-AF65-F5344CB8AC3E}">
        <p14:creationId xmlns:p14="http://schemas.microsoft.com/office/powerpoint/2010/main" xmlns=""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92315AE-BF33-4CFA-A98C-378F138318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xmlns="" id="{C8951881-1D60-49A5-8A64-FBF0355C218C}"/>
              </a:ext>
            </a:extLst>
          </p:cNvPr>
          <p:cNvSpPr txBox="1"/>
          <p:nvPr/>
        </p:nvSpPr>
        <p:spPr>
          <a:xfrm>
            <a:off x="3524434" y="2705725"/>
            <a:ext cx="5134823" cy="261610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a:t>
            </a:r>
          </a:p>
          <a:p>
            <a:pPr algn="ctr"/>
            <a:r>
              <a:rPr lang="en-IN" sz="4400" b="1" dirty="0" smtClean="0">
                <a:latin typeface="Times New Roman" panose="02020603050405020304" pitchFamily="18" charset="0"/>
                <a:cs typeface="Times New Roman" panose="02020603050405020304" pitchFamily="18" charset="0"/>
              </a:rPr>
              <a:t>STACK</a:t>
            </a:r>
          </a:p>
          <a:p>
            <a:pPr algn="ctr"/>
            <a:endParaRPr lang="en-IN" sz="1600" b="1" dirty="0" smtClean="0">
              <a:latin typeface="Times New Roman" panose="02020603050405020304" pitchFamily="18" charset="0"/>
              <a:cs typeface="Times New Roman" panose="02020603050405020304" pitchFamily="18" charset="0"/>
            </a:endParaRPr>
          </a:p>
          <a:p>
            <a:pPr algn="ctr"/>
            <a:r>
              <a:rPr lang="en-IN" sz="1200" dirty="0" smtClean="0">
                <a:latin typeface="Times New Roman" panose="02020603050405020304" pitchFamily="18" charset="0"/>
                <a:cs typeface="Times New Roman" panose="02020603050405020304" pitchFamily="18" charset="0"/>
              </a:rPr>
              <a:t>My Technology Stack includes HTML, CSS, JavaScript, React, Mongo DB. I will be focusing on the frontend part as well as the backend part i.e. Full Stack Development. I will control how the web app looks from the front and how the web app works. Basically my tech stack would be MERN. I will provide the hosting for my web app as well. </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D262CFA4-C7DB-4830-9134-38BEB2B048E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E302F7EC-38CB-44E5-A007-B60C1C4BD18F}"/>
              </a:ext>
            </a:extLst>
          </p:cNvPr>
          <p:cNvSpPr txBox="1"/>
          <p:nvPr/>
        </p:nvSpPr>
        <p:spPr>
          <a:xfrm>
            <a:off x="3492346" y="2623983"/>
            <a:ext cx="5244029" cy="2308324"/>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 </a:t>
            </a:r>
            <a:endParaRPr lang="en-IN" sz="4000" b="1" dirty="0" smtClean="0">
              <a:latin typeface="Times New Roman" panose="02020603050405020304" pitchFamily="18" charset="0"/>
              <a:cs typeface="Times New Roman" panose="02020603050405020304" pitchFamily="18" charset="0"/>
            </a:endParaRPr>
          </a:p>
          <a:p>
            <a:pPr algn="ctr"/>
            <a:r>
              <a:rPr lang="en-IN" sz="1200" dirty="0" smtClean="0">
                <a:latin typeface="Times New Roman" panose="02020603050405020304" pitchFamily="18" charset="0"/>
                <a:cs typeface="Times New Roman" panose="02020603050405020304" pitchFamily="18" charset="0"/>
              </a:rPr>
              <a:t>The implementation would require an IDE, Visual Studi</a:t>
            </a:r>
            <a:r>
              <a:rPr lang="en-IN" sz="1200" dirty="0" smtClean="0">
                <a:latin typeface="Times New Roman" panose="02020603050405020304" pitchFamily="18" charset="0"/>
                <a:cs typeface="Times New Roman" panose="02020603050405020304" pitchFamily="18" charset="0"/>
              </a:rPr>
              <a:t>o Code, Node.js and Mongo DB. Git installation is also needed which is all familiar to me.</a:t>
            </a:r>
            <a:r>
              <a:rPr lang="en-IN" sz="1200" dirty="0" smtClean="0">
                <a:latin typeface="Times New Roman" panose="02020603050405020304" pitchFamily="18" charset="0"/>
                <a:cs typeface="Times New Roman" panose="02020603050405020304" pitchFamily="18" charset="0"/>
              </a:rPr>
              <a:t> </a:t>
            </a:r>
            <a:r>
              <a:rPr lang="en-US" sz="1200" dirty="0" smtClean="0"/>
              <a:t> </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Tree>
    <p:extLst>
      <p:ext uri="{BB962C8B-B14F-4D97-AF65-F5344CB8AC3E}">
        <p14:creationId xmlns:p14="http://schemas.microsoft.com/office/powerpoint/2010/main" xmlns=""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293BD1D4-7E2D-4E8A-B4DD-DD75C0D936C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6DEEC449-C851-4B76-B087-43C8E71A11B9}"/>
              </a:ext>
            </a:extLst>
          </p:cNvPr>
          <p:cNvSpPr txBox="1"/>
          <p:nvPr/>
        </p:nvSpPr>
        <p:spPr>
          <a:xfrm>
            <a:off x="3968318" y="2705725"/>
            <a:ext cx="4003830" cy="2554545"/>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endParaRPr lang="en-IN" sz="4400" b="1" dirty="0" smtClean="0">
              <a:latin typeface="Times New Roman" panose="02020603050405020304" pitchFamily="18" charset="0"/>
              <a:cs typeface="Times New Roman" panose="02020603050405020304" pitchFamily="18" charset="0"/>
            </a:endParaRPr>
          </a:p>
          <a:p>
            <a:pPr algn="ctr"/>
            <a:r>
              <a:rPr lang="en-IN" sz="1200" dirty="0" smtClean="0">
                <a:latin typeface="Times New Roman" panose="02020603050405020304" pitchFamily="18" charset="0"/>
                <a:cs typeface="Times New Roman" panose="02020603050405020304" pitchFamily="18" charset="0"/>
              </a:rPr>
              <a:t>Businesses can use this application to manage their expenses, keep track of company hardware and software requirements, employees salary and all the expenses of the company yearly. This will be easy for the business to have a rough understanding of all the money they spent and they can then compare it with the profit or so on.</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xmlns=""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471</Words>
  <Application>Microsoft Office PowerPoint</Application>
  <PresentationFormat>Custom</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Welcome</cp:lastModifiedBy>
  <cp:revision>10</cp:revision>
  <dcterms:created xsi:type="dcterms:W3CDTF">2021-07-29T07:28:42Z</dcterms:created>
  <dcterms:modified xsi:type="dcterms:W3CDTF">2021-07-30T03:19:34Z</dcterms:modified>
</cp:coreProperties>
</file>