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82" r:id="rId5"/>
    <p:sldId id="286" r:id="rId6"/>
    <p:sldId id="267" r:id="rId7"/>
    <p:sldId id="283" r:id="rId8"/>
    <p:sldId id="28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EAFCAC5-1685-4AF9-923E-49F57A9E5CE8}">
          <p14:sldIdLst>
            <p14:sldId id="256"/>
          </p14:sldIdLst>
        </p14:section>
        <p14:section name="Untitled Section" id="{137F5EC0-40FD-40D2-853B-03CFC186F8F4}">
          <p14:sldIdLst>
            <p14:sldId id="260"/>
            <p14:sldId id="261"/>
            <p14:sldId id="282"/>
            <p14:sldId id="286"/>
            <p14:sldId id="267"/>
            <p14:sldId id="283"/>
            <p14:sldId id="28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 Yadav" initials="AY" lastIdx="1" clrIdx="0">
    <p:extLst>
      <p:ext uri="{19B8F6BF-5375-455C-9EA6-DF929625EA0E}">
        <p15:presenceInfo xmlns:p15="http://schemas.microsoft.com/office/powerpoint/2012/main" userId="e56d7f9e32f5478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7CD5A2-1F85-4A77-B0CE-4E4F329FD0C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DA5DEB4-4563-427C-8C7F-C12426A0A698}">
      <dgm:prSet/>
      <dgm:spPr/>
      <dgm:t>
        <a:bodyPr/>
        <a:lstStyle/>
        <a:p>
          <a:pPr>
            <a:lnSpc>
              <a:spcPct val="100000"/>
            </a:lnSpc>
          </a:pPr>
          <a:r>
            <a:rPr lang="en-IN" b="0" i="0"/>
            <a:t>We have observed that some patients find it challenging to describe their symptoms to doctors accurately.</a:t>
          </a:r>
          <a:endParaRPr lang="en-US"/>
        </a:p>
      </dgm:t>
    </dgm:pt>
    <dgm:pt modelId="{0C234595-64BD-447B-A64F-28F8E0D00B61}" type="parTrans" cxnId="{A41BE1FF-7A4C-4D3E-BACB-69C679E8239A}">
      <dgm:prSet/>
      <dgm:spPr/>
      <dgm:t>
        <a:bodyPr/>
        <a:lstStyle/>
        <a:p>
          <a:endParaRPr lang="en-US"/>
        </a:p>
      </dgm:t>
    </dgm:pt>
    <dgm:pt modelId="{0139E858-3487-4931-BF44-71A34CAF8D45}" type="sibTrans" cxnId="{A41BE1FF-7A4C-4D3E-BACB-69C679E8239A}">
      <dgm:prSet/>
      <dgm:spPr/>
      <dgm:t>
        <a:bodyPr/>
        <a:lstStyle/>
        <a:p>
          <a:endParaRPr lang="en-US"/>
        </a:p>
      </dgm:t>
    </dgm:pt>
    <dgm:pt modelId="{B8DADCFD-4E7E-4A32-95D7-6E56029CAAEE}">
      <dgm:prSet/>
      <dgm:spPr/>
      <dgm:t>
        <a:bodyPr/>
        <a:lstStyle/>
        <a:p>
          <a:pPr>
            <a:lnSpc>
              <a:spcPct val="100000"/>
            </a:lnSpc>
          </a:pPr>
          <a:r>
            <a:rPr lang="en-IN" b="0" i="0"/>
            <a:t>Using AR, patients will be able to express their symptoms better. The process will make it easier for doctors to determine their patient’s symptoms and accurately diagnose them.</a:t>
          </a:r>
          <a:endParaRPr lang="en-US"/>
        </a:p>
      </dgm:t>
    </dgm:pt>
    <dgm:pt modelId="{D1597CC4-50DE-416D-A853-072EC4364314}" type="parTrans" cxnId="{6FD32BE9-BCDD-4081-BDF6-9AB72C806632}">
      <dgm:prSet/>
      <dgm:spPr/>
      <dgm:t>
        <a:bodyPr/>
        <a:lstStyle/>
        <a:p>
          <a:endParaRPr lang="en-US"/>
        </a:p>
      </dgm:t>
    </dgm:pt>
    <dgm:pt modelId="{8C06B775-6C67-498F-9237-E775786A3E5D}" type="sibTrans" cxnId="{6FD32BE9-BCDD-4081-BDF6-9AB72C806632}">
      <dgm:prSet/>
      <dgm:spPr/>
      <dgm:t>
        <a:bodyPr/>
        <a:lstStyle/>
        <a:p>
          <a:endParaRPr lang="en-US"/>
        </a:p>
      </dgm:t>
    </dgm:pt>
    <dgm:pt modelId="{B338BFE5-1739-4018-A182-F7C235B06814}">
      <dgm:prSet/>
      <dgm:spPr/>
      <dgm:t>
        <a:bodyPr/>
        <a:lstStyle/>
        <a:p>
          <a:pPr>
            <a:lnSpc>
              <a:spcPct val="100000"/>
            </a:lnSpc>
          </a:pPr>
          <a:r>
            <a:rPr lang="en-IN" b="0" i="0" dirty="0"/>
            <a:t>When patients not able to the hospital, then how patients able to access any doctor appointment &amp; how doctor manage to give action according to patient health.</a:t>
          </a:r>
          <a:endParaRPr lang="en-US" dirty="0"/>
        </a:p>
      </dgm:t>
    </dgm:pt>
    <dgm:pt modelId="{A4425920-3F6B-4C82-98BC-0B1B06A610E4}" type="parTrans" cxnId="{A371C049-52C2-4FFF-B776-C8D5B42297C0}">
      <dgm:prSet/>
      <dgm:spPr/>
      <dgm:t>
        <a:bodyPr/>
        <a:lstStyle/>
        <a:p>
          <a:endParaRPr lang="en-US"/>
        </a:p>
      </dgm:t>
    </dgm:pt>
    <dgm:pt modelId="{9EBCA35C-4DCF-4722-992B-6505D6FE54DA}" type="sibTrans" cxnId="{A371C049-52C2-4FFF-B776-C8D5B42297C0}">
      <dgm:prSet/>
      <dgm:spPr/>
      <dgm:t>
        <a:bodyPr/>
        <a:lstStyle/>
        <a:p>
          <a:endParaRPr lang="en-US"/>
        </a:p>
      </dgm:t>
    </dgm:pt>
    <dgm:pt modelId="{6824D21F-8256-4248-B6C3-BED67455403F}" type="pres">
      <dgm:prSet presAssocID="{547CD5A2-1F85-4A77-B0CE-4E4F329FD0C0}" presName="root" presStyleCnt="0">
        <dgm:presLayoutVars>
          <dgm:dir/>
          <dgm:resizeHandles val="exact"/>
        </dgm:presLayoutVars>
      </dgm:prSet>
      <dgm:spPr/>
    </dgm:pt>
    <dgm:pt modelId="{C1B22B83-F7D1-4AE7-96FE-9DF7132139D1}" type="pres">
      <dgm:prSet presAssocID="{3DA5DEB4-4563-427C-8C7F-C12426A0A698}" presName="compNode" presStyleCnt="0"/>
      <dgm:spPr/>
    </dgm:pt>
    <dgm:pt modelId="{BC19AA79-6DE2-4D50-92E1-0B3DD22AFBFC}" type="pres">
      <dgm:prSet presAssocID="{3DA5DEB4-4563-427C-8C7F-C12426A0A698}" presName="bgRect" presStyleLbl="bgShp" presStyleIdx="0" presStyleCnt="3"/>
      <dgm:spPr/>
    </dgm:pt>
    <dgm:pt modelId="{202025C7-5CB1-48ED-A9A1-244B35E84D38}" type="pres">
      <dgm:prSet presAssocID="{3DA5DEB4-4563-427C-8C7F-C12426A0A69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ethoscope"/>
        </a:ext>
      </dgm:extLst>
    </dgm:pt>
    <dgm:pt modelId="{EF661E2D-550D-451C-97F6-570D757C3D22}" type="pres">
      <dgm:prSet presAssocID="{3DA5DEB4-4563-427C-8C7F-C12426A0A698}" presName="spaceRect" presStyleCnt="0"/>
      <dgm:spPr/>
    </dgm:pt>
    <dgm:pt modelId="{B1E124E9-C9D6-44AD-A1BA-3E1161EA001C}" type="pres">
      <dgm:prSet presAssocID="{3DA5DEB4-4563-427C-8C7F-C12426A0A698}" presName="parTx" presStyleLbl="revTx" presStyleIdx="0" presStyleCnt="3">
        <dgm:presLayoutVars>
          <dgm:chMax val="0"/>
          <dgm:chPref val="0"/>
        </dgm:presLayoutVars>
      </dgm:prSet>
      <dgm:spPr/>
    </dgm:pt>
    <dgm:pt modelId="{A370074B-1475-4F5F-BDC3-7D18C15A5B91}" type="pres">
      <dgm:prSet presAssocID="{0139E858-3487-4931-BF44-71A34CAF8D45}" presName="sibTrans" presStyleCnt="0"/>
      <dgm:spPr/>
    </dgm:pt>
    <dgm:pt modelId="{7F732361-843A-44D1-B2D6-48EF7B4399F4}" type="pres">
      <dgm:prSet presAssocID="{B8DADCFD-4E7E-4A32-95D7-6E56029CAAEE}" presName="compNode" presStyleCnt="0"/>
      <dgm:spPr/>
    </dgm:pt>
    <dgm:pt modelId="{94743F20-314D-4AB9-B7D2-287BF46B3480}" type="pres">
      <dgm:prSet presAssocID="{B8DADCFD-4E7E-4A32-95D7-6E56029CAAEE}" presName="bgRect" presStyleLbl="bgShp" presStyleIdx="1" presStyleCnt="3"/>
      <dgm:spPr/>
    </dgm:pt>
    <dgm:pt modelId="{C7BB5BF7-3062-42CF-B1E5-B982352F2C9A}" type="pres">
      <dgm:prSet presAssocID="{B8DADCFD-4E7E-4A32-95D7-6E56029CAAE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tor"/>
        </a:ext>
      </dgm:extLst>
    </dgm:pt>
    <dgm:pt modelId="{088EBC05-7A63-4617-AAB3-88CF5FAC5D4D}" type="pres">
      <dgm:prSet presAssocID="{B8DADCFD-4E7E-4A32-95D7-6E56029CAAEE}" presName="spaceRect" presStyleCnt="0"/>
      <dgm:spPr/>
    </dgm:pt>
    <dgm:pt modelId="{5AB2F246-3467-4596-BE00-836D82C5593D}" type="pres">
      <dgm:prSet presAssocID="{B8DADCFD-4E7E-4A32-95D7-6E56029CAAEE}" presName="parTx" presStyleLbl="revTx" presStyleIdx="1" presStyleCnt="3">
        <dgm:presLayoutVars>
          <dgm:chMax val="0"/>
          <dgm:chPref val="0"/>
        </dgm:presLayoutVars>
      </dgm:prSet>
      <dgm:spPr/>
    </dgm:pt>
    <dgm:pt modelId="{1D0B9CE7-A291-473C-9A26-309E3E54E232}" type="pres">
      <dgm:prSet presAssocID="{8C06B775-6C67-498F-9237-E775786A3E5D}" presName="sibTrans" presStyleCnt="0"/>
      <dgm:spPr/>
    </dgm:pt>
    <dgm:pt modelId="{74C7C9D4-8FB2-4DC9-8B43-A527788F3C3B}" type="pres">
      <dgm:prSet presAssocID="{B338BFE5-1739-4018-A182-F7C235B06814}" presName="compNode" presStyleCnt="0"/>
      <dgm:spPr/>
    </dgm:pt>
    <dgm:pt modelId="{A88F0C77-4467-47A7-BEB0-9460F0AE9706}" type="pres">
      <dgm:prSet presAssocID="{B338BFE5-1739-4018-A182-F7C235B06814}" presName="bgRect" presStyleLbl="bgShp" presStyleIdx="2" presStyleCnt="3"/>
      <dgm:spPr/>
    </dgm:pt>
    <dgm:pt modelId="{EF90051C-D326-47E8-9591-01462D987B2D}" type="pres">
      <dgm:prSet presAssocID="{B338BFE5-1739-4018-A182-F7C235B0681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ospital"/>
        </a:ext>
      </dgm:extLst>
    </dgm:pt>
    <dgm:pt modelId="{DA5572EE-C636-4189-8BDC-3127853A575D}" type="pres">
      <dgm:prSet presAssocID="{B338BFE5-1739-4018-A182-F7C235B06814}" presName="spaceRect" presStyleCnt="0"/>
      <dgm:spPr/>
    </dgm:pt>
    <dgm:pt modelId="{CA87523B-5AD3-4D37-836D-9FE11967F5D4}" type="pres">
      <dgm:prSet presAssocID="{B338BFE5-1739-4018-A182-F7C235B06814}" presName="parTx" presStyleLbl="revTx" presStyleIdx="2" presStyleCnt="3">
        <dgm:presLayoutVars>
          <dgm:chMax val="0"/>
          <dgm:chPref val="0"/>
        </dgm:presLayoutVars>
      </dgm:prSet>
      <dgm:spPr/>
    </dgm:pt>
  </dgm:ptLst>
  <dgm:cxnLst>
    <dgm:cxn modelId="{A371C049-52C2-4FFF-B776-C8D5B42297C0}" srcId="{547CD5A2-1F85-4A77-B0CE-4E4F329FD0C0}" destId="{B338BFE5-1739-4018-A182-F7C235B06814}" srcOrd="2" destOrd="0" parTransId="{A4425920-3F6B-4C82-98BC-0B1B06A610E4}" sibTransId="{9EBCA35C-4DCF-4722-992B-6505D6FE54DA}"/>
    <dgm:cxn modelId="{E12F9D4D-8662-4BDE-8AD6-18DF2E3525F7}" type="presOf" srcId="{547CD5A2-1F85-4A77-B0CE-4E4F329FD0C0}" destId="{6824D21F-8256-4248-B6C3-BED67455403F}" srcOrd="0" destOrd="0" presId="urn:microsoft.com/office/officeart/2018/2/layout/IconVerticalSolidList"/>
    <dgm:cxn modelId="{2D28A486-6920-421E-98F5-608EF9DDBF08}" type="presOf" srcId="{B8DADCFD-4E7E-4A32-95D7-6E56029CAAEE}" destId="{5AB2F246-3467-4596-BE00-836D82C5593D}" srcOrd="0" destOrd="0" presId="urn:microsoft.com/office/officeart/2018/2/layout/IconVerticalSolidList"/>
    <dgm:cxn modelId="{463E3A97-4AF3-4531-81C2-67A5FAD0D1ED}" type="presOf" srcId="{3DA5DEB4-4563-427C-8C7F-C12426A0A698}" destId="{B1E124E9-C9D6-44AD-A1BA-3E1161EA001C}" srcOrd="0" destOrd="0" presId="urn:microsoft.com/office/officeart/2018/2/layout/IconVerticalSolidList"/>
    <dgm:cxn modelId="{8A5050D4-734F-40FF-991C-8197B74F0A7C}" type="presOf" srcId="{B338BFE5-1739-4018-A182-F7C235B06814}" destId="{CA87523B-5AD3-4D37-836D-9FE11967F5D4}" srcOrd="0" destOrd="0" presId="urn:microsoft.com/office/officeart/2018/2/layout/IconVerticalSolidList"/>
    <dgm:cxn modelId="{6FD32BE9-BCDD-4081-BDF6-9AB72C806632}" srcId="{547CD5A2-1F85-4A77-B0CE-4E4F329FD0C0}" destId="{B8DADCFD-4E7E-4A32-95D7-6E56029CAAEE}" srcOrd="1" destOrd="0" parTransId="{D1597CC4-50DE-416D-A853-072EC4364314}" sibTransId="{8C06B775-6C67-498F-9237-E775786A3E5D}"/>
    <dgm:cxn modelId="{A41BE1FF-7A4C-4D3E-BACB-69C679E8239A}" srcId="{547CD5A2-1F85-4A77-B0CE-4E4F329FD0C0}" destId="{3DA5DEB4-4563-427C-8C7F-C12426A0A698}" srcOrd="0" destOrd="0" parTransId="{0C234595-64BD-447B-A64F-28F8E0D00B61}" sibTransId="{0139E858-3487-4931-BF44-71A34CAF8D45}"/>
    <dgm:cxn modelId="{8D2E7C95-83AC-405E-9960-6ECF974B6BAA}" type="presParOf" srcId="{6824D21F-8256-4248-B6C3-BED67455403F}" destId="{C1B22B83-F7D1-4AE7-96FE-9DF7132139D1}" srcOrd="0" destOrd="0" presId="urn:microsoft.com/office/officeart/2018/2/layout/IconVerticalSolidList"/>
    <dgm:cxn modelId="{3A0E7719-C544-4A62-9714-A66018D21592}" type="presParOf" srcId="{C1B22B83-F7D1-4AE7-96FE-9DF7132139D1}" destId="{BC19AA79-6DE2-4D50-92E1-0B3DD22AFBFC}" srcOrd="0" destOrd="0" presId="urn:microsoft.com/office/officeart/2018/2/layout/IconVerticalSolidList"/>
    <dgm:cxn modelId="{68E56D77-B72E-4F0E-BF74-17912E8F72F2}" type="presParOf" srcId="{C1B22B83-F7D1-4AE7-96FE-9DF7132139D1}" destId="{202025C7-5CB1-48ED-A9A1-244B35E84D38}" srcOrd="1" destOrd="0" presId="urn:microsoft.com/office/officeart/2018/2/layout/IconVerticalSolidList"/>
    <dgm:cxn modelId="{68537095-A80B-4861-B1CB-0BAA597B869E}" type="presParOf" srcId="{C1B22B83-F7D1-4AE7-96FE-9DF7132139D1}" destId="{EF661E2D-550D-451C-97F6-570D757C3D22}" srcOrd="2" destOrd="0" presId="urn:microsoft.com/office/officeart/2018/2/layout/IconVerticalSolidList"/>
    <dgm:cxn modelId="{8D202C4C-9D45-4620-9C38-A7D98E4C13E6}" type="presParOf" srcId="{C1B22B83-F7D1-4AE7-96FE-9DF7132139D1}" destId="{B1E124E9-C9D6-44AD-A1BA-3E1161EA001C}" srcOrd="3" destOrd="0" presId="urn:microsoft.com/office/officeart/2018/2/layout/IconVerticalSolidList"/>
    <dgm:cxn modelId="{9AFB14FF-EF8B-4150-8F78-C3DEDA2E288A}" type="presParOf" srcId="{6824D21F-8256-4248-B6C3-BED67455403F}" destId="{A370074B-1475-4F5F-BDC3-7D18C15A5B91}" srcOrd="1" destOrd="0" presId="urn:microsoft.com/office/officeart/2018/2/layout/IconVerticalSolidList"/>
    <dgm:cxn modelId="{01C6B9DD-5C5A-4EB7-BE9E-37EC699865B5}" type="presParOf" srcId="{6824D21F-8256-4248-B6C3-BED67455403F}" destId="{7F732361-843A-44D1-B2D6-48EF7B4399F4}" srcOrd="2" destOrd="0" presId="urn:microsoft.com/office/officeart/2018/2/layout/IconVerticalSolidList"/>
    <dgm:cxn modelId="{6B366331-280A-428A-9EC1-49DD7B207D0B}" type="presParOf" srcId="{7F732361-843A-44D1-B2D6-48EF7B4399F4}" destId="{94743F20-314D-4AB9-B7D2-287BF46B3480}" srcOrd="0" destOrd="0" presId="urn:microsoft.com/office/officeart/2018/2/layout/IconVerticalSolidList"/>
    <dgm:cxn modelId="{F8213CAA-9DF9-4113-91C7-AA8A54338396}" type="presParOf" srcId="{7F732361-843A-44D1-B2D6-48EF7B4399F4}" destId="{C7BB5BF7-3062-42CF-B1E5-B982352F2C9A}" srcOrd="1" destOrd="0" presId="urn:microsoft.com/office/officeart/2018/2/layout/IconVerticalSolidList"/>
    <dgm:cxn modelId="{5F52B4A9-0560-46B9-BB36-AC1BA2B4B182}" type="presParOf" srcId="{7F732361-843A-44D1-B2D6-48EF7B4399F4}" destId="{088EBC05-7A63-4617-AAB3-88CF5FAC5D4D}" srcOrd="2" destOrd="0" presId="urn:microsoft.com/office/officeart/2018/2/layout/IconVerticalSolidList"/>
    <dgm:cxn modelId="{13360183-EEFB-46A6-97DD-464B7B24904E}" type="presParOf" srcId="{7F732361-843A-44D1-B2D6-48EF7B4399F4}" destId="{5AB2F246-3467-4596-BE00-836D82C5593D}" srcOrd="3" destOrd="0" presId="urn:microsoft.com/office/officeart/2018/2/layout/IconVerticalSolidList"/>
    <dgm:cxn modelId="{31CA4452-4E01-4641-B67B-5F43E6F42269}" type="presParOf" srcId="{6824D21F-8256-4248-B6C3-BED67455403F}" destId="{1D0B9CE7-A291-473C-9A26-309E3E54E232}" srcOrd="3" destOrd="0" presId="urn:microsoft.com/office/officeart/2018/2/layout/IconVerticalSolidList"/>
    <dgm:cxn modelId="{4CBBC10A-99DB-463F-8C20-798C1DC47E50}" type="presParOf" srcId="{6824D21F-8256-4248-B6C3-BED67455403F}" destId="{74C7C9D4-8FB2-4DC9-8B43-A527788F3C3B}" srcOrd="4" destOrd="0" presId="urn:microsoft.com/office/officeart/2018/2/layout/IconVerticalSolidList"/>
    <dgm:cxn modelId="{BD2C43B2-AEE4-46DF-9350-E1B6B82DA3FF}" type="presParOf" srcId="{74C7C9D4-8FB2-4DC9-8B43-A527788F3C3B}" destId="{A88F0C77-4467-47A7-BEB0-9460F0AE9706}" srcOrd="0" destOrd="0" presId="urn:microsoft.com/office/officeart/2018/2/layout/IconVerticalSolidList"/>
    <dgm:cxn modelId="{F6460888-6B46-4BBF-B5AF-D895945B9AF2}" type="presParOf" srcId="{74C7C9D4-8FB2-4DC9-8B43-A527788F3C3B}" destId="{EF90051C-D326-47E8-9591-01462D987B2D}" srcOrd="1" destOrd="0" presId="urn:microsoft.com/office/officeart/2018/2/layout/IconVerticalSolidList"/>
    <dgm:cxn modelId="{441E8156-01BD-44D1-8D3E-8C5391C79ED3}" type="presParOf" srcId="{74C7C9D4-8FB2-4DC9-8B43-A527788F3C3B}" destId="{DA5572EE-C636-4189-8BDC-3127853A575D}" srcOrd="2" destOrd="0" presId="urn:microsoft.com/office/officeart/2018/2/layout/IconVerticalSolidList"/>
    <dgm:cxn modelId="{A8F92297-67B4-42AB-AD44-74CBF4FBB2ED}" type="presParOf" srcId="{74C7C9D4-8FB2-4DC9-8B43-A527788F3C3B}" destId="{CA87523B-5AD3-4D37-836D-9FE11967F5D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658BE1-7699-46A2-800B-31C2EE42E3AE}"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5274652-79CB-4E4E-9EE6-6FEE5BFF93CC}">
      <dgm:prSet/>
      <dgm:spPr/>
      <dgm:t>
        <a:bodyPr/>
        <a:lstStyle/>
        <a:p>
          <a:pPr>
            <a:defRPr b="1"/>
          </a:pPr>
          <a:r>
            <a:rPr lang="en-IN" b="0" i="0"/>
            <a:t>Web Development</a:t>
          </a:r>
          <a:endParaRPr lang="en-US"/>
        </a:p>
      </dgm:t>
    </dgm:pt>
    <dgm:pt modelId="{8CBC8764-1D77-4E07-8914-6734AEA9AB6C}" type="parTrans" cxnId="{CBB45ACC-1F2D-432C-ABF5-A42B00E5AD87}">
      <dgm:prSet/>
      <dgm:spPr/>
      <dgm:t>
        <a:bodyPr/>
        <a:lstStyle/>
        <a:p>
          <a:endParaRPr lang="en-US"/>
        </a:p>
      </dgm:t>
    </dgm:pt>
    <dgm:pt modelId="{D75286B3-7493-4000-8482-D0EBC13C9159}" type="sibTrans" cxnId="{CBB45ACC-1F2D-432C-ABF5-A42B00E5AD87}">
      <dgm:prSet/>
      <dgm:spPr/>
      <dgm:t>
        <a:bodyPr/>
        <a:lstStyle/>
        <a:p>
          <a:endParaRPr lang="en-US"/>
        </a:p>
      </dgm:t>
    </dgm:pt>
    <dgm:pt modelId="{CFAC327A-18AB-498F-A43B-6EA4955254B1}">
      <dgm:prSet/>
      <dgm:spPr/>
      <dgm:t>
        <a:bodyPr/>
        <a:lstStyle/>
        <a:p>
          <a:r>
            <a:rPr lang="en-IN" b="0" i="0" dirty="0"/>
            <a:t>VS Code, HTML, CSS, ReactJS, Django etc.</a:t>
          </a:r>
          <a:endParaRPr lang="en-US" dirty="0"/>
        </a:p>
      </dgm:t>
    </dgm:pt>
    <dgm:pt modelId="{2DF88A6D-C658-4F69-84C9-3BC7DA9DD206}" type="parTrans" cxnId="{B1AA803B-ABA7-4CBE-9612-58FA88B75C44}">
      <dgm:prSet/>
      <dgm:spPr/>
      <dgm:t>
        <a:bodyPr/>
        <a:lstStyle/>
        <a:p>
          <a:endParaRPr lang="en-US"/>
        </a:p>
      </dgm:t>
    </dgm:pt>
    <dgm:pt modelId="{5B36DEFA-ADF7-47E1-9F34-40AC8C8E597C}" type="sibTrans" cxnId="{B1AA803B-ABA7-4CBE-9612-58FA88B75C44}">
      <dgm:prSet/>
      <dgm:spPr/>
      <dgm:t>
        <a:bodyPr/>
        <a:lstStyle/>
        <a:p>
          <a:endParaRPr lang="en-US"/>
        </a:p>
      </dgm:t>
    </dgm:pt>
    <dgm:pt modelId="{22201A27-8308-4944-886B-E497C80883DE}">
      <dgm:prSet/>
      <dgm:spPr/>
      <dgm:t>
        <a:bodyPr/>
        <a:lstStyle/>
        <a:p>
          <a:pPr>
            <a:defRPr b="1"/>
          </a:pPr>
          <a:r>
            <a:rPr lang="en-IN" b="0" i="0"/>
            <a:t>Augmented Reality</a:t>
          </a:r>
          <a:endParaRPr lang="en-US"/>
        </a:p>
      </dgm:t>
    </dgm:pt>
    <dgm:pt modelId="{5DA9E4C5-946A-4159-8CBD-C101B00BD085}" type="parTrans" cxnId="{B68D54A2-763D-4B7D-900B-CE32B26A365A}">
      <dgm:prSet/>
      <dgm:spPr/>
      <dgm:t>
        <a:bodyPr/>
        <a:lstStyle/>
        <a:p>
          <a:endParaRPr lang="en-US"/>
        </a:p>
      </dgm:t>
    </dgm:pt>
    <dgm:pt modelId="{5DB450CC-F7AF-4158-B55D-3EB84A23A274}" type="sibTrans" cxnId="{B68D54A2-763D-4B7D-900B-CE32B26A365A}">
      <dgm:prSet/>
      <dgm:spPr/>
      <dgm:t>
        <a:bodyPr/>
        <a:lstStyle/>
        <a:p>
          <a:endParaRPr lang="en-US"/>
        </a:p>
      </dgm:t>
    </dgm:pt>
    <dgm:pt modelId="{D68EEEE1-F3D7-4614-8678-9E89B6F7E864}">
      <dgm:prSet/>
      <dgm:spPr/>
      <dgm:t>
        <a:bodyPr/>
        <a:lstStyle/>
        <a:p>
          <a:r>
            <a:rPr lang="en-US" b="0" i="0" dirty="0"/>
            <a:t>Unity, Vuforia SDK, AR Core, A Frame, JDK, Augmented Reality integrated with Machine Learning</a:t>
          </a:r>
          <a:endParaRPr lang="en-US" dirty="0"/>
        </a:p>
      </dgm:t>
    </dgm:pt>
    <dgm:pt modelId="{0075E835-5551-4CFA-8DF9-048984FB525F}" type="parTrans" cxnId="{B21E12A1-F620-4666-971B-25C3361317C9}">
      <dgm:prSet/>
      <dgm:spPr/>
      <dgm:t>
        <a:bodyPr/>
        <a:lstStyle/>
        <a:p>
          <a:endParaRPr lang="en-US"/>
        </a:p>
      </dgm:t>
    </dgm:pt>
    <dgm:pt modelId="{86CA4408-6CEB-4990-A320-5FEE3DB40F96}" type="sibTrans" cxnId="{B21E12A1-F620-4666-971B-25C3361317C9}">
      <dgm:prSet/>
      <dgm:spPr/>
      <dgm:t>
        <a:bodyPr/>
        <a:lstStyle/>
        <a:p>
          <a:endParaRPr lang="en-US"/>
        </a:p>
      </dgm:t>
    </dgm:pt>
    <dgm:pt modelId="{BE4E176D-BCDE-48E8-B2AB-8379B95AF62F}">
      <dgm:prSet/>
      <dgm:spPr/>
      <dgm:t>
        <a:bodyPr/>
        <a:lstStyle/>
        <a:p>
          <a:pPr>
            <a:defRPr b="1"/>
          </a:pPr>
          <a:r>
            <a:rPr lang="en-US" b="0" i="0" dirty="0"/>
            <a:t>Machine Learning </a:t>
          </a:r>
          <a:endParaRPr lang="en-US" dirty="0"/>
        </a:p>
      </dgm:t>
    </dgm:pt>
    <dgm:pt modelId="{AEF7F555-5BB6-49EE-A53B-3B5E20CF7467}" type="parTrans" cxnId="{419A5C49-DE6B-4A30-A365-52D2C2EEAFEC}">
      <dgm:prSet/>
      <dgm:spPr/>
      <dgm:t>
        <a:bodyPr/>
        <a:lstStyle/>
        <a:p>
          <a:endParaRPr lang="en-US"/>
        </a:p>
      </dgm:t>
    </dgm:pt>
    <dgm:pt modelId="{2BC43EB7-F2DB-4B71-ADBB-6A5F05DC06C7}" type="sibTrans" cxnId="{419A5C49-DE6B-4A30-A365-52D2C2EEAFEC}">
      <dgm:prSet/>
      <dgm:spPr/>
      <dgm:t>
        <a:bodyPr/>
        <a:lstStyle/>
        <a:p>
          <a:endParaRPr lang="en-US"/>
        </a:p>
      </dgm:t>
    </dgm:pt>
    <dgm:pt modelId="{ADAE5230-4238-4ED6-9D47-7244D690D6C1}">
      <dgm:prSet/>
      <dgm:spPr/>
      <dgm:t>
        <a:bodyPr/>
        <a:lstStyle/>
        <a:p>
          <a:r>
            <a:rPr lang="en-US" b="0" i="0" dirty="0"/>
            <a:t>Anaconda, </a:t>
          </a:r>
          <a:r>
            <a:rPr lang="en-US" b="0" i="0" dirty="0" err="1"/>
            <a:t>Jupyter</a:t>
          </a:r>
          <a:r>
            <a:rPr lang="en-US" b="0" i="0" dirty="0"/>
            <a:t> Notebook, EDA</a:t>
          </a:r>
          <a:r>
            <a:rPr lang="en-IN" b="0" i="0" dirty="0"/>
            <a:t>,Data Collection, Cleaning, Visualisation, NumPy, Pandas, Seaborn, SciPy, Matplotlib, Pandas, </a:t>
          </a:r>
          <a:r>
            <a:rPr lang="en-IN" b="0" i="0" dirty="0" err="1"/>
            <a:t>Sklearn</a:t>
          </a:r>
          <a:r>
            <a:rPr lang="en-IN" b="0" i="0" dirty="0"/>
            <a:t> Libraries, ML Algorithms</a:t>
          </a:r>
          <a:r>
            <a:rPr lang="en-US" b="0" i="0" dirty="0"/>
            <a:t>.</a:t>
          </a:r>
          <a:endParaRPr lang="en-US" dirty="0"/>
        </a:p>
      </dgm:t>
    </dgm:pt>
    <dgm:pt modelId="{72EAAA0E-7C87-4DAE-9BE9-76AA847D559B}" type="parTrans" cxnId="{5E3ADCB3-261D-4C1D-A39C-13B3D612170B}">
      <dgm:prSet/>
      <dgm:spPr/>
      <dgm:t>
        <a:bodyPr/>
        <a:lstStyle/>
        <a:p>
          <a:endParaRPr lang="en-US"/>
        </a:p>
      </dgm:t>
    </dgm:pt>
    <dgm:pt modelId="{DAD9A130-A1BC-4F88-AFFB-A1C7BB0547EA}" type="sibTrans" cxnId="{5E3ADCB3-261D-4C1D-A39C-13B3D612170B}">
      <dgm:prSet/>
      <dgm:spPr/>
      <dgm:t>
        <a:bodyPr/>
        <a:lstStyle/>
        <a:p>
          <a:endParaRPr lang="en-US"/>
        </a:p>
      </dgm:t>
    </dgm:pt>
    <dgm:pt modelId="{8DAD5DF7-0F0C-4BD1-9DA6-CFA2ADCBA144}" type="pres">
      <dgm:prSet presAssocID="{DF658BE1-7699-46A2-800B-31C2EE42E3AE}" presName="root" presStyleCnt="0">
        <dgm:presLayoutVars>
          <dgm:dir/>
          <dgm:resizeHandles val="exact"/>
        </dgm:presLayoutVars>
      </dgm:prSet>
      <dgm:spPr/>
    </dgm:pt>
    <dgm:pt modelId="{4FF01B9E-FE6E-46FE-A902-3BA83BBCD05E}" type="pres">
      <dgm:prSet presAssocID="{E5274652-79CB-4E4E-9EE6-6FEE5BFF93CC}" presName="compNode" presStyleCnt="0"/>
      <dgm:spPr/>
    </dgm:pt>
    <dgm:pt modelId="{B73E7ED5-77CB-4C3D-8005-6DC1DD23D6ED}" type="pres">
      <dgm:prSet presAssocID="{E5274652-79CB-4E4E-9EE6-6FEE5BFF93CC}" presName="iconRect" presStyleLbl="node1" presStyleIdx="0" presStyleCnt="3" custLinFactNeighborX="85180" custLinFactNeighborY="-954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J"/>
        </a:ext>
      </dgm:extLst>
    </dgm:pt>
    <dgm:pt modelId="{C67902A0-8C2E-4ACD-ADAD-650EE3BD556F}" type="pres">
      <dgm:prSet presAssocID="{E5274652-79CB-4E4E-9EE6-6FEE5BFF93CC}" presName="iconSpace" presStyleCnt="0"/>
      <dgm:spPr/>
    </dgm:pt>
    <dgm:pt modelId="{7711CD50-DB32-4BF7-B531-E16502086A3E}" type="pres">
      <dgm:prSet presAssocID="{E5274652-79CB-4E4E-9EE6-6FEE5BFF93CC}" presName="parTx" presStyleLbl="revTx" presStyleIdx="0" presStyleCnt="6">
        <dgm:presLayoutVars>
          <dgm:chMax val="0"/>
          <dgm:chPref val="0"/>
        </dgm:presLayoutVars>
      </dgm:prSet>
      <dgm:spPr/>
    </dgm:pt>
    <dgm:pt modelId="{D81D176A-B3D2-45BF-A76A-E776850D4E3B}" type="pres">
      <dgm:prSet presAssocID="{E5274652-79CB-4E4E-9EE6-6FEE5BFF93CC}" presName="txSpace" presStyleCnt="0"/>
      <dgm:spPr/>
    </dgm:pt>
    <dgm:pt modelId="{E1B212C4-6950-4D70-9C9B-A6E9E2B8A317}" type="pres">
      <dgm:prSet presAssocID="{E5274652-79CB-4E4E-9EE6-6FEE5BFF93CC}" presName="desTx" presStyleLbl="revTx" presStyleIdx="1" presStyleCnt="6">
        <dgm:presLayoutVars/>
      </dgm:prSet>
      <dgm:spPr/>
    </dgm:pt>
    <dgm:pt modelId="{731AD14A-98A7-43BB-ABA0-F9B8848A7B42}" type="pres">
      <dgm:prSet presAssocID="{D75286B3-7493-4000-8482-D0EBC13C9159}" presName="sibTrans" presStyleCnt="0"/>
      <dgm:spPr/>
    </dgm:pt>
    <dgm:pt modelId="{FF71E642-180B-4A53-B081-25CBC6BE12C6}" type="pres">
      <dgm:prSet presAssocID="{22201A27-8308-4944-886B-E497C80883DE}" presName="compNode" presStyleCnt="0"/>
      <dgm:spPr/>
    </dgm:pt>
    <dgm:pt modelId="{674A0C48-874C-4D32-9CAA-468EFC203709}" type="pres">
      <dgm:prSet presAssocID="{22201A27-8308-4944-886B-E497C80883DE}" presName="iconRect" presStyleLbl="node1" presStyleIdx="1" presStyleCnt="3" custLinFactNeighborX="60127" custLinFactNeighborY="-954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irtual RealityHeadset"/>
        </a:ext>
      </dgm:extLst>
    </dgm:pt>
    <dgm:pt modelId="{68FB4EC5-2241-4E84-B372-F7BC961DCDE4}" type="pres">
      <dgm:prSet presAssocID="{22201A27-8308-4944-886B-E497C80883DE}" presName="iconSpace" presStyleCnt="0"/>
      <dgm:spPr/>
    </dgm:pt>
    <dgm:pt modelId="{23A728F1-E79B-4076-B39B-004D2EBA6E55}" type="pres">
      <dgm:prSet presAssocID="{22201A27-8308-4944-886B-E497C80883DE}" presName="parTx" presStyleLbl="revTx" presStyleIdx="2" presStyleCnt="6">
        <dgm:presLayoutVars>
          <dgm:chMax val="0"/>
          <dgm:chPref val="0"/>
        </dgm:presLayoutVars>
      </dgm:prSet>
      <dgm:spPr/>
    </dgm:pt>
    <dgm:pt modelId="{CE761BFD-80B1-4287-B4F2-D35415AF1CD1}" type="pres">
      <dgm:prSet presAssocID="{22201A27-8308-4944-886B-E497C80883DE}" presName="txSpace" presStyleCnt="0"/>
      <dgm:spPr/>
    </dgm:pt>
    <dgm:pt modelId="{AEBFD812-4C75-473C-B389-C364537647AB}" type="pres">
      <dgm:prSet presAssocID="{22201A27-8308-4944-886B-E497C80883DE}" presName="desTx" presStyleLbl="revTx" presStyleIdx="3" presStyleCnt="6">
        <dgm:presLayoutVars/>
      </dgm:prSet>
      <dgm:spPr/>
    </dgm:pt>
    <dgm:pt modelId="{D09178CE-D6B2-4741-9F8F-B15433C501A8}" type="pres">
      <dgm:prSet presAssocID="{5DB450CC-F7AF-4158-B55D-3EB84A23A274}" presName="sibTrans" presStyleCnt="0"/>
      <dgm:spPr/>
    </dgm:pt>
    <dgm:pt modelId="{1465E4F8-1A1E-478C-B101-AABAB17A70AC}" type="pres">
      <dgm:prSet presAssocID="{BE4E176D-BCDE-48E8-B2AB-8379B95AF62F}" presName="compNode" presStyleCnt="0"/>
      <dgm:spPr/>
    </dgm:pt>
    <dgm:pt modelId="{B3119068-23BB-41F3-9597-D1B1470A8030}" type="pres">
      <dgm:prSet presAssocID="{BE4E176D-BCDE-48E8-B2AB-8379B95AF62F}" presName="iconRect" presStyleLbl="node1" presStyleIdx="2" presStyleCnt="3" custLinFactNeighborX="65018" custLinFactNeighborY="-954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A7C5B1FC-09AD-47A5-83DB-CB934F959532}" type="pres">
      <dgm:prSet presAssocID="{BE4E176D-BCDE-48E8-B2AB-8379B95AF62F}" presName="iconSpace" presStyleCnt="0"/>
      <dgm:spPr/>
    </dgm:pt>
    <dgm:pt modelId="{CBC93990-D1A2-404C-861A-1594F1AD64DB}" type="pres">
      <dgm:prSet presAssocID="{BE4E176D-BCDE-48E8-B2AB-8379B95AF62F}" presName="parTx" presStyleLbl="revTx" presStyleIdx="4" presStyleCnt="6" custScaleX="92852">
        <dgm:presLayoutVars>
          <dgm:chMax val="0"/>
          <dgm:chPref val="0"/>
        </dgm:presLayoutVars>
      </dgm:prSet>
      <dgm:spPr/>
    </dgm:pt>
    <dgm:pt modelId="{73E1D836-1EBE-4C4C-9467-B9212897B565}" type="pres">
      <dgm:prSet presAssocID="{BE4E176D-BCDE-48E8-B2AB-8379B95AF62F}" presName="txSpace" presStyleCnt="0"/>
      <dgm:spPr/>
    </dgm:pt>
    <dgm:pt modelId="{58853498-829E-4B4F-BCBC-B42B7044A28B}" type="pres">
      <dgm:prSet presAssocID="{BE4E176D-BCDE-48E8-B2AB-8379B95AF62F}" presName="desTx" presStyleLbl="revTx" presStyleIdx="5" presStyleCnt="6" custScaleX="101614" custScaleY="123085" custLinFactNeighborX="330" custLinFactNeighborY="17630">
        <dgm:presLayoutVars/>
      </dgm:prSet>
      <dgm:spPr/>
    </dgm:pt>
  </dgm:ptLst>
  <dgm:cxnLst>
    <dgm:cxn modelId="{53706533-9F95-4F5A-9E75-01B12087F611}" type="presOf" srcId="{BE4E176D-BCDE-48E8-B2AB-8379B95AF62F}" destId="{CBC93990-D1A2-404C-861A-1594F1AD64DB}" srcOrd="0" destOrd="0" presId="urn:microsoft.com/office/officeart/2018/2/layout/IconLabelDescriptionList"/>
    <dgm:cxn modelId="{B1AA803B-ABA7-4CBE-9612-58FA88B75C44}" srcId="{E5274652-79CB-4E4E-9EE6-6FEE5BFF93CC}" destId="{CFAC327A-18AB-498F-A43B-6EA4955254B1}" srcOrd="0" destOrd="0" parTransId="{2DF88A6D-C658-4F69-84C9-3BC7DA9DD206}" sibTransId="{5B36DEFA-ADF7-47E1-9F34-40AC8C8E597C}"/>
    <dgm:cxn modelId="{BB51A548-3E74-4ECF-B5AF-A33BF111666C}" type="presOf" srcId="{E5274652-79CB-4E4E-9EE6-6FEE5BFF93CC}" destId="{7711CD50-DB32-4BF7-B531-E16502086A3E}" srcOrd="0" destOrd="0" presId="urn:microsoft.com/office/officeart/2018/2/layout/IconLabelDescriptionList"/>
    <dgm:cxn modelId="{419A5C49-DE6B-4A30-A365-52D2C2EEAFEC}" srcId="{DF658BE1-7699-46A2-800B-31C2EE42E3AE}" destId="{BE4E176D-BCDE-48E8-B2AB-8379B95AF62F}" srcOrd="2" destOrd="0" parTransId="{AEF7F555-5BB6-49EE-A53B-3B5E20CF7467}" sibTransId="{2BC43EB7-F2DB-4B71-ADBB-6A5F05DC06C7}"/>
    <dgm:cxn modelId="{E6F9017A-8537-41F1-841E-7692A329D88C}" type="presOf" srcId="{ADAE5230-4238-4ED6-9D47-7244D690D6C1}" destId="{58853498-829E-4B4F-BCBC-B42B7044A28B}" srcOrd="0" destOrd="0" presId="urn:microsoft.com/office/officeart/2018/2/layout/IconLabelDescriptionList"/>
    <dgm:cxn modelId="{7E77D48F-FFB2-40D8-811D-7D3362BCA30D}" type="presOf" srcId="{22201A27-8308-4944-886B-E497C80883DE}" destId="{23A728F1-E79B-4076-B39B-004D2EBA6E55}" srcOrd="0" destOrd="0" presId="urn:microsoft.com/office/officeart/2018/2/layout/IconLabelDescriptionList"/>
    <dgm:cxn modelId="{B21E12A1-F620-4666-971B-25C3361317C9}" srcId="{22201A27-8308-4944-886B-E497C80883DE}" destId="{D68EEEE1-F3D7-4614-8678-9E89B6F7E864}" srcOrd="0" destOrd="0" parTransId="{0075E835-5551-4CFA-8DF9-048984FB525F}" sibTransId="{86CA4408-6CEB-4990-A320-5FEE3DB40F96}"/>
    <dgm:cxn modelId="{B68D54A2-763D-4B7D-900B-CE32B26A365A}" srcId="{DF658BE1-7699-46A2-800B-31C2EE42E3AE}" destId="{22201A27-8308-4944-886B-E497C80883DE}" srcOrd="1" destOrd="0" parTransId="{5DA9E4C5-946A-4159-8CBD-C101B00BD085}" sibTransId="{5DB450CC-F7AF-4158-B55D-3EB84A23A274}"/>
    <dgm:cxn modelId="{8236E8B1-6C6E-4F6F-A623-1958CF1DDAC7}" type="presOf" srcId="{DF658BE1-7699-46A2-800B-31C2EE42E3AE}" destId="{8DAD5DF7-0F0C-4BD1-9DA6-CFA2ADCBA144}" srcOrd="0" destOrd="0" presId="urn:microsoft.com/office/officeart/2018/2/layout/IconLabelDescriptionList"/>
    <dgm:cxn modelId="{5E3ADCB3-261D-4C1D-A39C-13B3D612170B}" srcId="{BE4E176D-BCDE-48E8-B2AB-8379B95AF62F}" destId="{ADAE5230-4238-4ED6-9D47-7244D690D6C1}" srcOrd="0" destOrd="0" parTransId="{72EAAA0E-7C87-4DAE-9BE9-76AA847D559B}" sibTransId="{DAD9A130-A1BC-4F88-AFFB-A1C7BB0547EA}"/>
    <dgm:cxn modelId="{CBB45ACC-1F2D-432C-ABF5-A42B00E5AD87}" srcId="{DF658BE1-7699-46A2-800B-31C2EE42E3AE}" destId="{E5274652-79CB-4E4E-9EE6-6FEE5BFF93CC}" srcOrd="0" destOrd="0" parTransId="{8CBC8764-1D77-4E07-8914-6734AEA9AB6C}" sibTransId="{D75286B3-7493-4000-8482-D0EBC13C9159}"/>
    <dgm:cxn modelId="{E85156D5-93A0-43C9-9237-F8D3DDDBCF9B}" type="presOf" srcId="{CFAC327A-18AB-498F-A43B-6EA4955254B1}" destId="{E1B212C4-6950-4D70-9C9B-A6E9E2B8A317}" srcOrd="0" destOrd="0" presId="urn:microsoft.com/office/officeart/2018/2/layout/IconLabelDescriptionList"/>
    <dgm:cxn modelId="{D1B475EA-094A-4161-8DC8-D6FDB0877078}" type="presOf" srcId="{D68EEEE1-F3D7-4614-8678-9E89B6F7E864}" destId="{AEBFD812-4C75-473C-B389-C364537647AB}" srcOrd="0" destOrd="0" presId="urn:microsoft.com/office/officeart/2018/2/layout/IconLabelDescriptionList"/>
    <dgm:cxn modelId="{9CF62686-E15D-41FB-AE77-376B76C771D3}" type="presParOf" srcId="{8DAD5DF7-0F0C-4BD1-9DA6-CFA2ADCBA144}" destId="{4FF01B9E-FE6E-46FE-A902-3BA83BBCD05E}" srcOrd="0" destOrd="0" presId="urn:microsoft.com/office/officeart/2018/2/layout/IconLabelDescriptionList"/>
    <dgm:cxn modelId="{23EFC39E-CA97-4958-BB25-44A7649A6766}" type="presParOf" srcId="{4FF01B9E-FE6E-46FE-A902-3BA83BBCD05E}" destId="{B73E7ED5-77CB-4C3D-8005-6DC1DD23D6ED}" srcOrd="0" destOrd="0" presId="urn:microsoft.com/office/officeart/2018/2/layout/IconLabelDescriptionList"/>
    <dgm:cxn modelId="{0773325A-1DCA-48C8-837D-EC8B690F4894}" type="presParOf" srcId="{4FF01B9E-FE6E-46FE-A902-3BA83BBCD05E}" destId="{C67902A0-8C2E-4ACD-ADAD-650EE3BD556F}" srcOrd="1" destOrd="0" presId="urn:microsoft.com/office/officeart/2018/2/layout/IconLabelDescriptionList"/>
    <dgm:cxn modelId="{0A2EF8EF-7769-4269-8A2A-BAF43FB2EF79}" type="presParOf" srcId="{4FF01B9E-FE6E-46FE-A902-3BA83BBCD05E}" destId="{7711CD50-DB32-4BF7-B531-E16502086A3E}" srcOrd="2" destOrd="0" presId="urn:microsoft.com/office/officeart/2018/2/layout/IconLabelDescriptionList"/>
    <dgm:cxn modelId="{338D8CCF-3FBC-473C-BEC8-6685BA574277}" type="presParOf" srcId="{4FF01B9E-FE6E-46FE-A902-3BA83BBCD05E}" destId="{D81D176A-B3D2-45BF-A76A-E776850D4E3B}" srcOrd="3" destOrd="0" presId="urn:microsoft.com/office/officeart/2018/2/layout/IconLabelDescriptionList"/>
    <dgm:cxn modelId="{70590BC1-A7B0-44E7-BCBD-07D91A87DAA1}" type="presParOf" srcId="{4FF01B9E-FE6E-46FE-A902-3BA83BBCD05E}" destId="{E1B212C4-6950-4D70-9C9B-A6E9E2B8A317}" srcOrd="4" destOrd="0" presId="urn:microsoft.com/office/officeart/2018/2/layout/IconLabelDescriptionList"/>
    <dgm:cxn modelId="{9513DD54-A640-4832-931F-E543DF376287}" type="presParOf" srcId="{8DAD5DF7-0F0C-4BD1-9DA6-CFA2ADCBA144}" destId="{731AD14A-98A7-43BB-ABA0-F9B8848A7B42}" srcOrd="1" destOrd="0" presId="urn:microsoft.com/office/officeart/2018/2/layout/IconLabelDescriptionList"/>
    <dgm:cxn modelId="{5A81FF37-1526-437A-B563-1B4225D98B26}" type="presParOf" srcId="{8DAD5DF7-0F0C-4BD1-9DA6-CFA2ADCBA144}" destId="{FF71E642-180B-4A53-B081-25CBC6BE12C6}" srcOrd="2" destOrd="0" presId="urn:microsoft.com/office/officeart/2018/2/layout/IconLabelDescriptionList"/>
    <dgm:cxn modelId="{C15E2B72-2A31-4D3F-8423-A3EDA6A3BC11}" type="presParOf" srcId="{FF71E642-180B-4A53-B081-25CBC6BE12C6}" destId="{674A0C48-874C-4D32-9CAA-468EFC203709}" srcOrd="0" destOrd="0" presId="urn:microsoft.com/office/officeart/2018/2/layout/IconLabelDescriptionList"/>
    <dgm:cxn modelId="{13E1FB41-5EEA-4307-9104-4EB69D084D90}" type="presParOf" srcId="{FF71E642-180B-4A53-B081-25CBC6BE12C6}" destId="{68FB4EC5-2241-4E84-B372-F7BC961DCDE4}" srcOrd="1" destOrd="0" presId="urn:microsoft.com/office/officeart/2018/2/layout/IconLabelDescriptionList"/>
    <dgm:cxn modelId="{4B17689D-B713-451B-AE86-1A3534090195}" type="presParOf" srcId="{FF71E642-180B-4A53-B081-25CBC6BE12C6}" destId="{23A728F1-E79B-4076-B39B-004D2EBA6E55}" srcOrd="2" destOrd="0" presId="urn:microsoft.com/office/officeart/2018/2/layout/IconLabelDescriptionList"/>
    <dgm:cxn modelId="{37F6E0A5-68B0-422F-A847-10BC04DF4BF7}" type="presParOf" srcId="{FF71E642-180B-4A53-B081-25CBC6BE12C6}" destId="{CE761BFD-80B1-4287-B4F2-D35415AF1CD1}" srcOrd="3" destOrd="0" presId="urn:microsoft.com/office/officeart/2018/2/layout/IconLabelDescriptionList"/>
    <dgm:cxn modelId="{616507A3-1DE3-47BD-AC8D-95409E94FBF1}" type="presParOf" srcId="{FF71E642-180B-4A53-B081-25CBC6BE12C6}" destId="{AEBFD812-4C75-473C-B389-C364537647AB}" srcOrd="4" destOrd="0" presId="urn:microsoft.com/office/officeart/2018/2/layout/IconLabelDescriptionList"/>
    <dgm:cxn modelId="{A5DA4E60-44C8-4D67-B811-9AC92627C7E4}" type="presParOf" srcId="{8DAD5DF7-0F0C-4BD1-9DA6-CFA2ADCBA144}" destId="{D09178CE-D6B2-4741-9F8F-B15433C501A8}" srcOrd="3" destOrd="0" presId="urn:microsoft.com/office/officeart/2018/2/layout/IconLabelDescriptionList"/>
    <dgm:cxn modelId="{BD2BC54A-9ADA-4F23-B413-5AACA805191D}" type="presParOf" srcId="{8DAD5DF7-0F0C-4BD1-9DA6-CFA2ADCBA144}" destId="{1465E4F8-1A1E-478C-B101-AABAB17A70AC}" srcOrd="4" destOrd="0" presId="urn:microsoft.com/office/officeart/2018/2/layout/IconLabelDescriptionList"/>
    <dgm:cxn modelId="{B04F4533-604C-4808-87B2-0BA25091EEAB}" type="presParOf" srcId="{1465E4F8-1A1E-478C-B101-AABAB17A70AC}" destId="{B3119068-23BB-41F3-9597-D1B1470A8030}" srcOrd="0" destOrd="0" presId="urn:microsoft.com/office/officeart/2018/2/layout/IconLabelDescriptionList"/>
    <dgm:cxn modelId="{372314DC-24AA-4CAC-B96E-619429A5159F}" type="presParOf" srcId="{1465E4F8-1A1E-478C-B101-AABAB17A70AC}" destId="{A7C5B1FC-09AD-47A5-83DB-CB934F959532}" srcOrd="1" destOrd="0" presId="urn:microsoft.com/office/officeart/2018/2/layout/IconLabelDescriptionList"/>
    <dgm:cxn modelId="{1C1D6F12-AFF6-4749-A454-85F14AB2C917}" type="presParOf" srcId="{1465E4F8-1A1E-478C-B101-AABAB17A70AC}" destId="{CBC93990-D1A2-404C-861A-1594F1AD64DB}" srcOrd="2" destOrd="0" presId="urn:microsoft.com/office/officeart/2018/2/layout/IconLabelDescriptionList"/>
    <dgm:cxn modelId="{9D05443B-3AFB-41B2-AEE8-7433EE549AFF}" type="presParOf" srcId="{1465E4F8-1A1E-478C-B101-AABAB17A70AC}" destId="{73E1D836-1EBE-4C4C-9467-B9212897B565}" srcOrd="3" destOrd="0" presId="urn:microsoft.com/office/officeart/2018/2/layout/IconLabelDescriptionList"/>
    <dgm:cxn modelId="{27B9322A-8C8B-455A-81A4-C7EEB2210331}" type="presParOf" srcId="{1465E4F8-1A1E-478C-B101-AABAB17A70AC}" destId="{58853498-829E-4B4F-BCBC-B42B7044A28B}"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73E1A4F-E340-4A78-B418-E9375BEEFDE0}"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4DFBAC36-9A3B-4A58-9FFD-08D23AF6578C}">
      <dgm:prSet custT="1"/>
      <dgm:spPr/>
      <dgm:t>
        <a:bodyPr/>
        <a:lstStyle/>
        <a:p>
          <a:r>
            <a:rPr lang="en-US" sz="1200" dirty="0"/>
            <a:t>Integration of clinical decision support with computer-based patient records could reduce medical errors, enhance patient safety. </a:t>
          </a:r>
        </a:p>
      </dgm:t>
    </dgm:pt>
    <dgm:pt modelId="{AAE726AA-6630-4EFD-A4F9-0506E7E26871}" type="parTrans" cxnId="{E2313681-862F-4D66-9E44-9A7E690FDB33}">
      <dgm:prSet/>
      <dgm:spPr/>
      <dgm:t>
        <a:bodyPr/>
        <a:lstStyle/>
        <a:p>
          <a:endParaRPr lang="en-US"/>
        </a:p>
      </dgm:t>
    </dgm:pt>
    <dgm:pt modelId="{12617175-945B-4AC9-827F-312793CA06C0}" type="sibTrans" cxnId="{E2313681-862F-4D66-9E44-9A7E690FDB33}">
      <dgm:prSet/>
      <dgm:spPr/>
      <dgm:t>
        <a:bodyPr/>
        <a:lstStyle/>
        <a:p>
          <a:pPr>
            <a:lnSpc>
              <a:spcPct val="100000"/>
            </a:lnSpc>
          </a:pPr>
          <a:endParaRPr lang="en-US"/>
        </a:p>
      </dgm:t>
    </dgm:pt>
    <dgm:pt modelId="{BBA6221A-436A-4193-91AC-3C8155F5B86B}">
      <dgm:prSet custT="1"/>
      <dgm:spPr/>
      <dgm:t>
        <a:bodyPr/>
        <a:lstStyle/>
        <a:p>
          <a:r>
            <a:rPr lang="en-US" sz="1200" dirty="0"/>
            <a:t>It deceases unwanted practice variation and improve practice outcome which can help significantly improve the quality of clinical decisions. </a:t>
          </a:r>
        </a:p>
      </dgm:t>
    </dgm:pt>
    <dgm:pt modelId="{B4B8D3A4-E57C-45E9-8A39-CBEC1D4F5301}" type="parTrans" cxnId="{7DCD5437-913B-49C6-BAC1-D20BBB1EEB3A}">
      <dgm:prSet/>
      <dgm:spPr/>
      <dgm:t>
        <a:bodyPr/>
        <a:lstStyle/>
        <a:p>
          <a:endParaRPr lang="en-US"/>
        </a:p>
      </dgm:t>
    </dgm:pt>
    <dgm:pt modelId="{6D31449D-2301-41BC-A977-1D728ED56623}" type="sibTrans" cxnId="{7DCD5437-913B-49C6-BAC1-D20BBB1EEB3A}">
      <dgm:prSet/>
      <dgm:spPr/>
      <dgm:t>
        <a:bodyPr/>
        <a:lstStyle/>
        <a:p>
          <a:pPr>
            <a:lnSpc>
              <a:spcPct val="100000"/>
            </a:lnSpc>
          </a:pPr>
          <a:endParaRPr lang="en-US"/>
        </a:p>
      </dgm:t>
    </dgm:pt>
    <dgm:pt modelId="{76A0A895-63AB-4AC3-8726-D3CF7919D511}">
      <dgm:prSet/>
      <dgm:spPr/>
      <dgm:t>
        <a:bodyPr/>
        <a:lstStyle/>
        <a:p>
          <a:r>
            <a:rPr lang="en-US" dirty="0"/>
            <a:t>Reduce disease identification time and start treatment expeditiously.</a:t>
          </a:r>
        </a:p>
      </dgm:t>
    </dgm:pt>
    <dgm:pt modelId="{80108606-6F7A-40F1-AE75-F8618855401F}" type="parTrans" cxnId="{F65D090F-35CC-4DFD-A072-EAB3F68E9D76}">
      <dgm:prSet/>
      <dgm:spPr/>
      <dgm:t>
        <a:bodyPr/>
        <a:lstStyle/>
        <a:p>
          <a:endParaRPr lang="en-US"/>
        </a:p>
      </dgm:t>
    </dgm:pt>
    <dgm:pt modelId="{105A39F7-9B88-4EE2-90F0-257FA7345E1E}" type="sibTrans" cxnId="{F65D090F-35CC-4DFD-A072-EAB3F68E9D76}">
      <dgm:prSet/>
      <dgm:spPr/>
      <dgm:t>
        <a:bodyPr/>
        <a:lstStyle/>
        <a:p>
          <a:pPr>
            <a:lnSpc>
              <a:spcPct val="100000"/>
            </a:lnSpc>
          </a:pPr>
          <a:endParaRPr lang="en-US"/>
        </a:p>
      </dgm:t>
    </dgm:pt>
    <dgm:pt modelId="{23350D58-0A14-4E32-B345-C3A366A34CF4}">
      <dgm:prSet/>
      <dgm:spPr/>
      <dgm:t>
        <a:bodyPr/>
        <a:lstStyle/>
        <a:p>
          <a:r>
            <a:rPr lang="en-US"/>
            <a:t>Reduce the cost of medical tests &amp; by providing initial diagnostics in time that reduce huge amount of burden on patient’s family.</a:t>
          </a:r>
        </a:p>
      </dgm:t>
    </dgm:pt>
    <dgm:pt modelId="{0CC2BA66-B9DF-4C4E-A66B-895642DD1E5A}" type="parTrans" cxnId="{3A75B724-9594-4313-BF68-B6C61C6E6EF6}">
      <dgm:prSet/>
      <dgm:spPr/>
      <dgm:t>
        <a:bodyPr/>
        <a:lstStyle/>
        <a:p>
          <a:endParaRPr lang="en-US"/>
        </a:p>
      </dgm:t>
    </dgm:pt>
    <dgm:pt modelId="{0E112C77-29AD-4D27-B55F-01FB43D4BDE1}" type="sibTrans" cxnId="{3A75B724-9594-4313-BF68-B6C61C6E6EF6}">
      <dgm:prSet/>
      <dgm:spPr/>
      <dgm:t>
        <a:bodyPr/>
        <a:lstStyle/>
        <a:p>
          <a:endParaRPr lang="en-US"/>
        </a:p>
      </dgm:t>
    </dgm:pt>
    <dgm:pt modelId="{A04994C4-7600-49FF-B634-9BC35CE6CFC8}" type="pres">
      <dgm:prSet presAssocID="{473E1A4F-E340-4A78-B418-E9375BEEFDE0}" presName="root" presStyleCnt="0">
        <dgm:presLayoutVars>
          <dgm:dir/>
          <dgm:resizeHandles val="exact"/>
        </dgm:presLayoutVars>
      </dgm:prSet>
      <dgm:spPr/>
    </dgm:pt>
    <dgm:pt modelId="{EF56CA8C-1FC7-4238-A30C-B2A1F94044E1}" type="pres">
      <dgm:prSet presAssocID="{4DFBAC36-9A3B-4A58-9FFD-08D23AF6578C}" presName="compNode" presStyleCnt="0"/>
      <dgm:spPr/>
    </dgm:pt>
    <dgm:pt modelId="{B1E8D878-E595-4A4F-B1A7-11983CC53FF1}" type="pres">
      <dgm:prSet presAssocID="{4DFBAC36-9A3B-4A58-9FFD-08D23AF6578C}" presName="iconRect" presStyleLbl="node1" presStyleIdx="0" presStyleCnt="4" custLinFactNeighborX="-9164" custLinFactNeighborY="79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spital"/>
        </a:ext>
      </dgm:extLst>
    </dgm:pt>
    <dgm:pt modelId="{FA852491-13BE-4755-85BC-959F8CD0CEE6}" type="pres">
      <dgm:prSet presAssocID="{4DFBAC36-9A3B-4A58-9FFD-08D23AF6578C}" presName="spaceRect" presStyleCnt="0"/>
      <dgm:spPr/>
    </dgm:pt>
    <dgm:pt modelId="{0EDA02CB-F350-43DD-AF61-6CD301BAB935}" type="pres">
      <dgm:prSet presAssocID="{4DFBAC36-9A3B-4A58-9FFD-08D23AF6578C}" presName="textRect" presStyleLbl="revTx" presStyleIdx="0" presStyleCnt="4" custScaleX="117112" custScaleY="126407" custLinFactNeighborY="23969">
        <dgm:presLayoutVars>
          <dgm:chMax val="1"/>
          <dgm:chPref val="1"/>
        </dgm:presLayoutVars>
      </dgm:prSet>
      <dgm:spPr/>
    </dgm:pt>
    <dgm:pt modelId="{BFD94FF9-326F-4150-B835-F2314F20BB1A}" type="pres">
      <dgm:prSet presAssocID="{12617175-945B-4AC9-827F-312793CA06C0}" presName="sibTrans" presStyleCnt="0"/>
      <dgm:spPr/>
    </dgm:pt>
    <dgm:pt modelId="{6C608898-1C2A-4499-A481-AA90EC37A80F}" type="pres">
      <dgm:prSet presAssocID="{BBA6221A-436A-4193-91AC-3C8155F5B86B}" presName="compNode" presStyleCnt="0"/>
      <dgm:spPr/>
    </dgm:pt>
    <dgm:pt modelId="{AD10A082-D34F-47B6-B003-0845EEC343AB}" type="pres">
      <dgm:prSet presAssocID="{BBA6221A-436A-4193-91AC-3C8155F5B86B}" presName="iconRect" presStyleLbl="node1" presStyleIdx="1" presStyleCnt="4" custLinFactNeighborX="-1583" custLinFactNeighborY="-791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tor"/>
        </a:ext>
      </dgm:extLst>
    </dgm:pt>
    <dgm:pt modelId="{7F37F767-678F-4557-8F20-2F3D5306DD09}" type="pres">
      <dgm:prSet presAssocID="{BBA6221A-436A-4193-91AC-3C8155F5B86B}" presName="spaceRect" presStyleCnt="0"/>
      <dgm:spPr/>
    </dgm:pt>
    <dgm:pt modelId="{C5BBA5B9-B9C4-494C-BB39-F8BBBCAE5F34}" type="pres">
      <dgm:prSet presAssocID="{BBA6221A-436A-4193-91AC-3C8155F5B86B}" presName="textRect" presStyleLbl="revTx" presStyleIdx="1" presStyleCnt="4">
        <dgm:presLayoutVars>
          <dgm:chMax val="1"/>
          <dgm:chPref val="1"/>
        </dgm:presLayoutVars>
      </dgm:prSet>
      <dgm:spPr/>
    </dgm:pt>
    <dgm:pt modelId="{2B0FC9CA-2D32-4199-9194-3477AB78A758}" type="pres">
      <dgm:prSet presAssocID="{6D31449D-2301-41BC-A977-1D728ED56623}" presName="sibTrans" presStyleCnt="0"/>
      <dgm:spPr/>
    </dgm:pt>
    <dgm:pt modelId="{6FB2363E-58A4-46A4-9A80-7DF75351B0AF}" type="pres">
      <dgm:prSet presAssocID="{76A0A895-63AB-4AC3-8726-D3CF7919D511}" presName="compNode" presStyleCnt="0"/>
      <dgm:spPr/>
    </dgm:pt>
    <dgm:pt modelId="{5E87F1FE-448A-4C51-8B83-76343ACD6C76}" type="pres">
      <dgm:prSet presAssocID="{76A0A895-63AB-4AC3-8726-D3CF7919D51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0AC637ED-7AA8-48A2-9E12-0D168B009BB2}" type="pres">
      <dgm:prSet presAssocID="{76A0A895-63AB-4AC3-8726-D3CF7919D511}" presName="spaceRect" presStyleCnt="0"/>
      <dgm:spPr/>
    </dgm:pt>
    <dgm:pt modelId="{563C4B34-4D0A-4B29-B656-6CA8B1DDF82E}" type="pres">
      <dgm:prSet presAssocID="{76A0A895-63AB-4AC3-8726-D3CF7919D511}" presName="textRect" presStyleLbl="revTx" presStyleIdx="2" presStyleCnt="4" custLinFactNeighborX="-1885" custLinFactNeighborY="6214">
        <dgm:presLayoutVars>
          <dgm:chMax val="1"/>
          <dgm:chPref val="1"/>
        </dgm:presLayoutVars>
      </dgm:prSet>
      <dgm:spPr/>
    </dgm:pt>
    <dgm:pt modelId="{8096A663-AF67-41CA-A9B4-022C0D0255B5}" type="pres">
      <dgm:prSet presAssocID="{105A39F7-9B88-4EE2-90F0-257FA7345E1E}" presName="sibTrans" presStyleCnt="0"/>
      <dgm:spPr/>
    </dgm:pt>
    <dgm:pt modelId="{63530D34-1579-41E8-9C7F-6681EF596D79}" type="pres">
      <dgm:prSet presAssocID="{23350D58-0A14-4E32-B345-C3A366A34CF4}" presName="compNode" presStyleCnt="0"/>
      <dgm:spPr/>
    </dgm:pt>
    <dgm:pt modelId="{2EE98801-F2B0-4CBF-9371-BE8F3CE68EC1}" type="pres">
      <dgm:prSet presAssocID="{23350D58-0A14-4E32-B345-C3A366A34CF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ethoscope"/>
        </a:ext>
      </dgm:extLst>
    </dgm:pt>
    <dgm:pt modelId="{F1562F0C-AEB3-4AD1-82E0-535639F12E58}" type="pres">
      <dgm:prSet presAssocID="{23350D58-0A14-4E32-B345-C3A366A34CF4}" presName="spaceRect" presStyleCnt="0"/>
      <dgm:spPr/>
    </dgm:pt>
    <dgm:pt modelId="{2506B320-FE93-40EF-8A6E-C5C0BACDA7C4}" type="pres">
      <dgm:prSet presAssocID="{23350D58-0A14-4E32-B345-C3A366A34CF4}" presName="textRect" presStyleLbl="revTx" presStyleIdx="3" presStyleCnt="4">
        <dgm:presLayoutVars>
          <dgm:chMax val="1"/>
          <dgm:chPref val="1"/>
        </dgm:presLayoutVars>
      </dgm:prSet>
      <dgm:spPr/>
    </dgm:pt>
  </dgm:ptLst>
  <dgm:cxnLst>
    <dgm:cxn modelId="{F65D090F-35CC-4DFD-A072-EAB3F68E9D76}" srcId="{473E1A4F-E340-4A78-B418-E9375BEEFDE0}" destId="{76A0A895-63AB-4AC3-8726-D3CF7919D511}" srcOrd="2" destOrd="0" parTransId="{80108606-6F7A-40F1-AE75-F8618855401F}" sibTransId="{105A39F7-9B88-4EE2-90F0-257FA7345E1E}"/>
    <dgm:cxn modelId="{3A75B724-9594-4313-BF68-B6C61C6E6EF6}" srcId="{473E1A4F-E340-4A78-B418-E9375BEEFDE0}" destId="{23350D58-0A14-4E32-B345-C3A366A34CF4}" srcOrd="3" destOrd="0" parTransId="{0CC2BA66-B9DF-4C4E-A66B-895642DD1E5A}" sibTransId="{0E112C77-29AD-4D27-B55F-01FB43D4BDE1}"/>
    <dgm:cxn modelId="{7DCD5437-913B-49C6-BAC1-D20BBB1EEB3A}" srcId="{473E1A4F-E340-4A78-B418-E9375BEEFDE0}" destId="{BBA6221A-436A-4193-91AC-3C8155F5B86B}" srcOrd="1" destOrd="0" parTransId="{B4B8D3A4-E57C-45E9-8A39-CBEC1D4F5301}" sibTransId="{6D31449D-2301-41BC-A977-1D728ED56623}"/>
    <dgm:cxn modelId="{DC0C173D-FD2A-4497-9E50-72EE3BDDEFFB}" type="presOf" srcId="{76A0A895-63AB-4AC3-8726-D3CF7919D511}" destId="{563C4B34-4D0A-4B29-B656-6CA8B1DDF82E}" srcOrd="0" destOrd="0" presId="urn:microsoft.com/office/officeart/2018/2/layout/IconLabelList"/>
    <dgm:cxn modelId="{9AC85F46-ED56-4409-8F33-FD7A48F1C66C}" type="presOf" srcId="{473E1A4F-E340-4A78-B418-E9375BEEFDE0}" destId="{A04994C4-7600-49FF-B634-9BC35CE6CFC8}" srcOrd="0" destOrd="0" presId="urn:microsoft.com/office/officeart/2018/2/layout/IconLabelList"/>
    <dgm:cxn modelId="{7EAA7872-F784-44B7-9598-A61A05A259F1}" type="presOf" srcId="{BBA6221A-436A-4193-91AC-3C8155F5B86B}" destId="{C5BBA5B9-B9C4-494C-BB39-F8BBBCAE5F34}" srcOrd="0" destOrd="0" presId="urn:microsoft.com/office/officeart/2018/2/layout/IconLabelList"/>
    <dgm:cxn modelId="{E2313681-862F-4D66-9E44-9A7E690FDB33}" srcId="{473E1A4F-E340-4A78-B418-E9375BEEFDE0}" destId="{4DFBAC36-9A3B-4A58-9FFD-08D23AF6578C}" srcOrd="0" destOrd="0" parTransId="{AAE726AA-6630-4EFD-A4F9-0506E7E26871}" sibTransId="{12617175-945B-4AC9-827F-312793CA06C0}"/>
    <dgm:cxn modelId="{EA6A158C-1CD5-4C1B-9527-8922D8945D05}" type="presOf" srcId="{23350D58-0A14-4E32-B345-C3A366A34CF4}" destId="{2506B320-FE93-40EF-8A6E-C5C0BACDA7C4}" srcOrd="0" destOrd="0" presId="urn:microsoft.com/office/officeart/2018/2/layout/IconLabelList"/>
    <dgm:cxn modelId="{6DDDF1C2-CBEA-47BC-BDD2-0BD640139C2B}" type="presOf" srcId="{4DFBAC36-9A3B-4A58-9FFD-08D23AF6578C}" destId="{0EDA02CB-F350-43DD-AF61-6CD301BAB935}" srcOrd="0" destOrd="0" presId="urn:microsoft.com/office/officeart/2018/2/layout/IconLabelList"/>
    <dgm:cxn modelId="{A158169B-3993-4275-B238-35744280C9AB}" type="presParOf" srcId="{A04994C4-7600-49FF-B634-9BC35CE6CFC8}" destId="{EF56CA8C-1FC7-4238-A30C-B2A1F94044E1}" srcOrd="0" destOrd="0" presId="urn:microsoft.com/office/officeart/2018/2/layout/IconLabelList"/>
    <dgm:cxn modelId="{8D15A064-AF6A-4A58-972B-DB4C5989D8B1}" type="presParOf" srcId="{EF56CA8C-1FC7-4238-A30C-B2A1F94044E1}" destId="{B1E8D878-E595-4A4F-B1A7-11983CC53FF1}" srcOrd="0" destOrd="0" presId="urn:microsoft.com/office/officeart/2018/2/layout/IconLabelList"/>
    <dgm:cxn modelId="{5C482B47-D9FF-4378-A6A6-FCC0C5A86B59}" type="presParOf" srcId="{EF56CA8C-1FC7-4238-A30C-B2A1F94044E1}" destId="{FA852491-13BE-4755-85BC-959F8CD0CEE6}" srcOrd="1" destOrd="0" presId="urn:microsoft.com/office/officeart/2018/2/layout/IconLabelList"/>
    <dgm:cxn modelId="{2C89F38E-9CBF-4E2B-A05A-19D8615ED510}" type="presParOf" srcId="{EF56CA8C-1FC7-4238-A30C-B2A1F94044E1}" destId="{0EDA02CB-F350-43DD-AF61-6CD301BAB935}" srcOrd="2" destOrd="0" presId="urn:microsoft.com/office/officeart/2018/2/layout/IconLabelList"/>
    <dgm:cxn modelId="{3BA2816E-C790-441C-985A-67A40C41C235}" type="presParOf" srcId="{A04994C4-7600-49FF-B634-9BC35CE6CFC8}" destId="{BFD94FF9-326F-4150-B835-F2314F20BB1A}" srcOrd="1" destOrd="0" presId="urn:microsoft.com/office/officeart/2018/2/layout/IconLabelList"/>
    <dgm:cxn modelId="{44C5A543-5316-4950-8242-1079B47E2AA4}" type="presParOf" srcId="{A04994C4-7600-49FF-B634-9BC35CE6CFC8}" destId="{6C608898-1C2A-4499-A481-AA90EC37A80F}" srcOrd="2" destOrd="0" presId="urn:microsoft.com/office/officeart/2018/2/layout/IconLabelList"/>
    <dgm:cxn modelId="{29C1FF78-53C7-46F9-8553-BE9B9871671E}" type="presParOf" srcId="{6C608898-1C2A-4499-A481-AA90EC37A80F}" destId="{AD10A082-D34F-47B6-B003-0845EEC343AB}" srcOrd="0" destOrd="0" presId="urn:microsoft.com/office/officeart/2018/2/layout/IconLabelList"/>
    <dgm:cxn modelId="{CD45D918-E477-4288-91E1-9819F7B37DBA}" type="presParOf" srcId="{6C608898-1C2A-4499-A481-AA90EC37A80F}" destId="{7F37F767-678F-4557-8F20-2F3D5306DD09}" srcOrd="1" destOrd="0" presId="urn:microsoft.com/office/officeart/2018/2/layout/IconLabelList"/>
    <dgm:cxn modelId="{75D7C531-BA8C-4983-BF73-200A7D759AD1}" type="presParOf" srcId="{6C608898-1C2A-4499-A481-AA90EC37A80F}" destId="{C5BBA5B9-B9C4-494C-BB39-F8BBBCAE5F34}" srcOrd="2" destOrd="0" presId="urn:microsoft.com/office/officeart/2018/2/layout/IconLabelList"/>
    <dgm:cxn modelId="{98D33ED6-C51B-4208-96EC-5B145EE17FB0}" type="presParOf" srcId="{A04994C4-7600-49FF-B634-9BC35CE6CFC8}" destId="{2B0FC9CA-2D32-4199-9194-3477AB78A758}" srcOrd="3" destOrd="0" presId="urn:microsoft.com/office/officeart/2018/2/layout/IconLabelList"/>
    <dgm:cxn modelId="{7EA60CEC-134D-49A5-8BDC-B4E41A819740}" type="presParOf" srcId="{A04994C4-7600-49FF-B634-9BC35CE6CFC8}" destId="{6FB2363E-58A4-46A4-9A80-7DF75351B0AF}" srcOrd="4" destOrd="0" presId="urn:microsoft.com/office/officeart/2018/2/layout/IconLabelList"/>
    <dgm:cxn modelId="{ECB0B2E6-9EBC-4978-9212-DAF426FE508C}" type="presParOf" srcId="{6FB2363E-58A4-46A4-9A80-7DF75351B0AF}" destId="{5E87F1FE-448A-4C51-8B83-76343ACD6C76}" srcOrd="0" destOrd="0" presId="urn:microsoft.com/office/officeart/2018/2/layout/IconLabelList"/>
    <dgm:cxn modelId="{3D163C2D-4FF6-4479-94AE-64F64B7B79F8}" type="presParOf" srcId="{6FB2363E-58A4-46A4-9A80-7DF75351B0AF}" destId="{0AC637ED-7AA8-48A2-9E12-0D168B009BB2}" srcOrd="1" destOrd="0" presId="urn:microsoft.com/office/officeart/2018/2/layout/IconLabelList"/>
    <dgm:cxn modelId="{7071D7DC-C1FB-4D4F-AF45-FA20B4E2025E}" type="presParOf" srcId="{6FB2363E-58A4-46A4-9A80-7DF75351B0AF}" destId="{563C4B34-4D0A-4B29-B656-6CA8B1DDF82E}" srcOrd="2" destOrd="0" presId="urn:microsoft.com/office/officeart/2018/2/layout/IconLabelList"/>
    <dgm:cxn modelId="{A22001B8-278C-48FE-AED3-8D95BC1FF350}" type="presParOf" srcId="{A04994C4-7600-49FF-B634-9BC35CE6CFC8}" destId="{8096A663-AF67-41CA-A9B4-022C0D0255B5}" srcOrd="5" destOrd="0" presId="urn:microsoft.com/office/officeart/2018/2/layout/IconLabelList"/>
    <dgm:cxn modelId="{C831FF02-1A91-4072-9B37-036BCC718E05}" type="presParOf" srcId="{A04994C4-7600-49FF-B634-9BC35CE6CFC8}" destId="{63530D34-1579-41E8-9C7F-6681EF596D79}" srcOrd="6" destOrd="0" presId="urn:microsoft.com/office/officeart/2018/2/layout/IconLabelList"/>
    <dgm:cxn modelId="{FBA34C01-069D-4F1D-9AAD-72BCE4CD5EEF}" type="presParOf" srcId="{63530D34-1579-41E8-9C7F-6681EF596D79}" destId="{2EE98801-F2B0-4CBF-9371-BE8F3CE68EC1}" srcOrd="0" destOrd="0" presId="urn:microsoft.com/office/officeart/2018/2/layout/IconLabelList"/>
    <dgm:cxn modelId="{69D1AE4F-157B-406C-8913-2FDCFAD13F69}" type="presParOf" srcId="{63530D34-1579-41E8-9C7F-6681EF596D79}" destId="{F1562F0C-AEB3-4AD1-82E0-535639F12E58}" srcOrd="1" destOrd="0" presId="urn:microsoft.com/office/officeart/2018/2/layout/IconLabelList"/>
    <dgm:cxn modelId="{FC411C0B-850D-4F2D-827B-BE50909A03B4}" type="presParOf" srcId="{63530D34-1579-41E8-9C7F-6681EF596D79}" destId="{2506B320-FE93-40EF-8A6E-C5C0BACDA7C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19AA79-6DE2-4D50-92E1-0B3DD22AFBFC}">
      <dsp:nvSpPr>
        <dsp:cNvPr id="0" name=""/>
        <dsp:cNvSpPr/>
      </dsp:nvSpPr>
      <dsp:spPr>
        <a:xfrm>
          <a:off x="0" y="417"/>
          <a:ext cx="8825659" cy="97584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2025C7-5CB1-48ED-A9A1-244B35E84D38}">
      <dsp:nvSpPr>
        <dsp:cNvPr id="0" name=""/>
        <dsp:cNvSpPr/>
      </dsp:nvSpPr>
      <dsp:spPr>
        <a:xfrm>
          <a:off x="295193" y="219982"/>
          <a:ext cx="536716" cy="5367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E124E9-C9D6-44AD-A1BA-3E1161EA001C}">
      <dsp:nvSpPr>
        <dsp:cNvPr id="0" name=""/>
        <dsp:cNvSpPr/>
      </dsp:nvSpPr>
      <dsp:spPr>
        <a:xfrm>
          <a:off x="1127103" y="417"/>
          <a:ext cx="7698555" cy="975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77" tIns="103277" rIns="103277" bIns="103277" numCol="1" spcCol="1270" anchor="ctr" anchorCtr="0">
          <a:noAutofit/>
        </a:bodyPr>
        <a:lstStyle/>
        <a:p>
          <a:pPr marL="0" lvl="0" indent="0" algn="l" defTabSz="711200">
            <a:lnSpc>
              <a:spcPct val="100000"/>
            </a:lnSpc>
            <a:spcBef>
              <a:spcPct val="0"/>
            </a:spcBef>
            <a:spcAft>
              <a:spcPct val="35000"/>
            </a:spcAft>
            <a:buNone/>
          </a:pPr>
          <a:r>
            <a:rPr lang="en-IN" sz="1600" b="0" i="0" kern="1200"/>
            <a:t>We have observed that some patients find it challenging to describe their symptoms to doctors accurately.</a:t>
          </a:r>
          <a:endParaRPr lang="en-US" sz="1600" kern="1200"/>
        </a:p>
      </dsp:txBody>
      <dsp:txXfrm>
        <a:off x="1127103" y="417"/>
        <a:ext cx="7698555" cy="975847"/>
      </dsp:txXfrm>
    </dsp:sp>
    <dsp:sp modelId="{94743F20-314D-4AB9-B7D2-287BF46B3480}">
      <dsp:nvSpPr>
        <dsp:cNvPr id="0" name=""/>
        <dsp:cNvSpPr/>
      </dsp:nvSpPr>
      <dsp:spPr>
        <a:xfrm>
          <a:off x="0" y="1220226"/>
          <a:ext cx="8825659" cy="97584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BB5BF7-3062-42CF-B1E5-B982352F2C9A}">
      <dsp:nvSpPr>
        <dsp:cNvPr id="0" name=""/>
        <dsp:cNvSpPr/>
      </dsp:nvSpPr>
      <dsp:spPr>
        <a:xfrm>
          <a:off x="295193" y="1439791"/>
          <a:ext cx="536716" cy="5367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B2F246-3467-4596-BE00-836D82C5593D}">
      <dsp:nvSpPr>
        <dsp:cNvPr id="0" name=""/>
        <dsp:cNvSpPr/>
      </dsp:nvSpPr>
      <dsp:spPr>
        <a:xfrm>
          <a:off x="1127103" y="1220226"/>
          <a:ext cx="7698555" cy="975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77" tIns="103277" rIns="103277" bIns="103277" numCol="1" spcCol="1270" anchor="ctr" anchorCtr="0">
          <a:noAutofit/>
        </a:bodyPr>
        <a:lstStyle/>
        <a:p>
          <a:pPr marL="0" lvl="0" indent="0" algn="l" defTabSz="711200">
            <a:lnSpc>
              <a:spcPct val="100000"/>
            </a:lnSpc>
            <a:spcBef>
              <a:spcPct val="0"/>
            </a:spcBef>
            <a:spcAft>
              <a:spcPct val="35000"/>
            </a:spcAft>
            <a:buNone/>
          </a:pPr>
          <a:r>
            <a:rPr lang="en-IN" sz="1600" b="0" i="0" kern="1200"/>
            <a:t>Using AR, patients will be able to express their symptoms better. The process will make it easier for doctors to determine their patient’s symptoms and accurately diagnose them.</a:t>
          </a:r>
          <a:endParaRPr lang="en-US" sz="1600" kern="1200"/>
        </a:p>
      </dsp:txBody>
      <dsp:txXfrm>
        <a:off x="1127103" y="1220226"/>
        <a:ext cx="7698555" cy="975847"/>
      </dsp:txXfrm>
    </dsp:sp>
    <dsp:sp modelId="{A88F0C77-4467-47A7-BEB0-9460F0AE9706}">
      <dsp:nvSpPr>
        <dsp:cNvPr id="0" name=""/>
        <dsp:cNvSpPr/>
      </dsp:nvSpPr>
      <dsp:spPr>
        <a:xfrm>
          <a:off x="0" y="2440035"/>
          <a:ext cx="8825659" cy="97584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90051C-D326-47E8-9591-01462D987B2D}">
      <dsp:nvSpPr>
        <dsp:cNvPr id="0" name=""/>
        <dsp:cNvSpPr/>
      </dsp:nvSpPr>
      <dsp:spPr>
        <a:xfrm>
          <a:off x="295193" y="2659601"/>
          <a:ext cx="536716" cy="5367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87523B-5AD3-4D37-836D-9FE11967F5D4}">
      <dsp:nvSpPr>
        <dsp:cNvPr id="0" name=""/>
        <dsp:cNvSpPr/>
      </dsp:nvSpPr>
      <dsp:spPr>
        <a:xfrm>
          <a:off x="1127103" y="2440035"/>
          <a:ext cx="7698555" cy="975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77" tIns="103277" rIns="103277" bIns="103277" numCol="1" spcCol="1270" anchor="ctr" anchorCtr="0">
          <a:noAutofit/>
        </a:bodyPr>
        <a:lstStyle/>
        <a:p>
          <a:pPr marL="0" lvl="0" indent="0" algn="l" defTabSz="711200">
            <a:lnSpc>
              <a:spcPct val="100000"/>
            </a:lnSpc>
            <a:spcBef>
              <a:spcPct val="0"/>
            </a:spcBef>
            <a:spcAft>
              <a:spcPct val="35000"/>
            </a:spcAft>
            <a:buNone/>
          </a:pPr>
          <a:r>
            <a:rPr lang="en-IN" sz="1600" b="0" i="0" kern="1200" dirty="0"/>
            <a:t>When patients not able to the hospital, then how patients able to access any doctor appointment &amp; how doctor manage to give action according to patient health.</a:t>
          </a:r>
          <a:endParaRPr lang="en-US" sz="1600" kern="1200" dirty="0"/>
        </a:p>
      </dsp:txBody>
      <dsp:txXfrm>
        <a:off x="1127103" y="2440035"/>
        <a:ext cx="7698555" cy="9758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3E7ED5-77CB-4C3D-8005-6DC1DD23D6ED}">
      <dsp:nvSpPr>
        <dsp:cNvPr id="0" name=""/>
        <dsp:cNvSpPr/>
      </dsp:nvSpPr>
      <dsp:spPr>
        <a:xfrm>
          <a:off x="879128" y="312994"/>
          <a:ext cx="1020783" cy="10207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11CD50-DB32-4BF7-B531-E16502086A3E}">
      <dsp:nvSpPr>
        <dsp:cNvPr id="0" name=""/>
        <dsp:cNvSpPr/>
      </dsp:nvSpPr>
      <dsp:spPr>
        <a:xfrm>
          <a:off x="9624" y="1543090"/>
          <a:ext cx="2916524" cy="437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90000"/>
            </a:lnSpc>
            <a:spcBef>
              <a:spcPct val="0"/>
            </a:spcBef>
            <a:spcAft>
              <a:spcPct val="35000"/>
            </a:spcAft>
            <a:buNone/>
            <a:defRPr b="1"/>
          </a:pPr>
          <a:r>
            <a:rPr lang="en-IN" sz="2200" b="0" i="0" kern="1200"/>
            <a:t>Web Development</a:t>
          </a:r>
          <a:endParaRPr lang="en-US" sz="2200" kern="1200"/>
        </a:p>
      </dsp:txBody>
      <dsp:txXfrm>
        <a:off x="9624" y="1543090"/>
        <a:ext cx="2916524" cy="437478"/>
      </dsp:txXfrm>
    </dsp:sp>
    <dsp:sp modelId="{E1B212C4-6950-4D70-9C9B-A6E9E2B8A317}">
      <dsp:nvSpPr>
        <dsp:cNvPr id="0" name=""/>
        <dsp:cNvSpPr/>
      </dsp:nvSpPr>
      <dsp:spPr>
        <a:xfrm>
          <a:off x="9624" y="2032605"/>
          <a:ext cx="2916524" cy="979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IN" sz="1700" b="0" i="0" kern="1200" dirty="0"/>
            <a:t>VS Code, HTML, CSS, ReactJS, Django etc.</a:t>
          </a:r>
          <a:endParaRPr lang="en-US" sz="1700" kern="1200" dirty="0"/>
        </a:p>
      </dsp:txBody>
      <dsp:txXfrm>
        <a:off x="9624" y="2032605"/>
        <a:ext cx="2916524" cy="979649"/>
      </dsp:txXfrm>
    </dsp:sp>
    <dsp:sp modelId="{674A0C48-874C-4D32-9CAA-468EFC203709}">
      <dsp:nvSpPr>
        <dsp:cNvPr id="0" name=""/>
        <dsp:cNvSpPr/>
      </dsp:nvSpPr>
      <dsp:spPr>
        <a:xfrm>
          <a:off x="4050307" y="312994"/>
          <a:ext cx="1020783" cy="10207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3A728F1-E79B-4076-B39B-004D2EBA6E55}">
      <dsp:nvSpPr>
        <dsp:cNvPr id="0" name=""/>
        <dsp:cNvSpPr/>
      </dsp:nvSpPr>
      <dsp:spPr>
        <a:xfrm>
          <a:off x="3436540" y="1543090"/>
          <a:ext cx="2916524" cy="437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90000"/>
            </a:lnSpc>
            <a:spcBef>
              <a:spcPct val="0"/>
            </a:spcBef>
            <a:spcAft>
              <a:spcPct val="35000"/>
            </a:spcAft>
            <a:buNone/>
            <a:defRPr b="1"/>
          </a:pPr>
          <a:r>
            <a:rPr lang="en-IN" sz="2200" b="0" i="0" kern="1200"/>
            <a:t>Augmented Reality</a:t>
          </a:r>
          <a:endParaRPr lang="en-US" sz="2200" kern="1200"/>
        </a:p>
      </dsp:txBody>
      <dsp:txXfrm>
        <a:off x="3436540" y="1543090"/>
        <a:ext cx="2916524" cy="437478"/>
      </dsp:txXfrm>
    </dsp:sp>
    <dsp:sp modelId="{AEBFD812-4C75-473C-B389-C364537647AB}">
      <dsp:nvSpPr>
        <dsp:cNvPr id="0" name=""/>
        <dsp:cNvSpPr/>
      </dsp:nvSpPr>
      <dsp:spPr>
        <a:xfrm>
          <a:off x="3436540" y="2032605"/>
          <a:ext cx="2916524" cy="979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b="0" i="0" kern="1200" dirty="0"/>
            <a:t>Unity, Vuforia SDK, AR Core, A Frame, JDK, Augmented Reality integrated with Machine Learning</a:t>
          </a:r>
          <a:endParaRPr lang="en-US" sz="1700" kern="1200" dirty="0"/>
        </a:p>
      </dsp:txBody>
      <dsp:txXfrm>
        <a:off x="3436540" y="2032605"/>
        <a:ext cx="2916524" cy="979649"/>
      </dsp:txXfrm>
    </dsp:sp>
    <dsp:sp modelId="{B3119068-23BB-41F3-9597-D1B1470A8030}">
      <dsp:nvSpPr>
        <dsp:cNvPr id="0" name=""/>
        <dsp:cNvSpPr/>
      </dsp:nvSpPr>
      <dsp:spPr>
        <a:xfrm>
          <a:off x="7550685" y="121507"/>
          <a:ext cx="1020783" cy="10207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BC93990-D1A2-404C-861A-1594F1AD64DB}">
      <dsp:nvSpPr>
        <dsp:cNvPr id="0" name=""/>
        <dsp:cNvSpPr/>
      </dsp:nvSpPr>
      <dsp:spPr>
        <a:xfrm>
          <a:off x="6983873" y="1351603"/>
          <a:ext cx="2516937" cy="437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90000"/>
            </a:lnSpc>
            <a:spcBef>
              <a:spcPct val="0"/>
            </a:spcBef>
            <a:spcAft>
              <a:spcPct val="35000"/>
            </a:spcAft>
            <a:buNone/>
            <a:defRPr b="1"/>
          </a:pPr>
          <a:r>
            <a:rPr lang="en-US" sz="2200" b="0" i="0" kern="1200" dirty="0"/>
            <a:t>Machine Learning </a:t>
          </a:r>
          <a:endParaRPr lang="en-US" sz="2200" kern="1200" dirty="0"/>
        </a:p>
      </dsp:txBody>
      <dsp:txXfrm>
        <a:off x="6983873" y="1351603"/>
        <a:ext cx="2516937" cy="437478"/>
      </dsp:txXfrm>
    </dsp:sp>
    <dsp:sp modelId="{58853498-829E-4B4F-BCBC-B42B7044A28B}">
      <dsp:nvSpPr>
        <dsp:cNvPr id="0" name=""/>
        <dsp:cNvSpPr/>
      </dsp:nvSpPr>
      <dsp:spPr>
        <a:xfrm>
          <a:off x="6873080" y="1677085"/>
          <a:ext cx="2963596" cy="17455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b="0" i="0" kern="1200" dirty="0"/>
            <a:t>Anaconda, </a:t>
          </a:r>
          <a:r>
            <a:rPr lang="en-US" sz="1700" b="0" i="0" kern="1200" dirty="0" err="1"/>
            <a:t>Jupyter</a:t>
          </a:r>
          <a:r>
            <a:rPr lang="en-US" sz="1700" b="0" i="0" kern="1200" dirty="0"/>
            <a:t> Notebook, EDA</a:t>
          </a:r>
          <a:r>
            <a:rPr lang="en-IN" sz="1700" b="0" i="0" kern="1200" dirty="0"/>
            <a:t>,Data Collection, Cleaning, Visualisation, NumPy, Pandas, Seaborn, SciPy, Matplotlib, Pandas, </a:t>
          </a:r>
          <a:r>
            <a:rPr lang="en-IN" sz="1700" b="0" i="0" kern="1200" dirty="0" err="1"/>
            <a:t>Sklearn</a:t>
          </a:r>
          <a:r>
            <a:rPr lang="en-IN" sz="1700" b="0" i="0" kern="1200" dirty="0"/>
            <a:t> Libraries, ML Algorithms</a:t>
          </a:r>
          <a:r>
            <a:rPr lang="en-US" sz="1700" b="0" i="0" kern="1200" dirty="0"/>
            <a:t>.</a:t>
          </a:r>
          <a:endParaRPr lang="en-US" sz="1700" kern="1200" dirty="0"/>
        </a:p>
      </dsp:txBody>
      <dsp:txXfrm>
        <a:off x="6873080" y="1677085"/>
        <a:ext cx="2963596" cy="17455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E8D878-E595-4A4F-B1A7-11983CC53FF1}">
      <dsp:nvSpPr>
        <dsp:cNvPr id="0" name=""/>
        <dsp:cNvSpPr/>
      </dsp:nvSpPr>
      <dsp:spPr>
        <a:xfrm>
          <a:off x="952796" y="495239"/>
          <a:ext cx="929318" cy="9293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EDA02CB-F350-43DD-AF61-6CD301BAB935}">
      <dsp:nvSpPr>
        <dsp:cNvPr id="0" name=""/>
        <dsp:cNvSpPr/>
      </dsp:nvSpPr>
      <dsp:spPr>
        <a:xfrm>
          <a:off x="293347" y="1869772"/>
          <a:ext cx="2418542" cy="1283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dirty="0"/>
            <a:t>Integration of clinical decision support with computer-based patient records could reduce medical errors, enhance patient safety. </a:t>
          </a:r>
        </a:p>
      </dsp:txBody>
      <dsp:txXfrm>
        <a:off x="293347" y="1869772"/>
        <a:ext cx="2418542" cy="1283608"/>
      </dsp:txXfrm>
    </dsp:sp>
    <dsp:sp modelId="{AD10A082-D34F-47B6-B003-0845EEC343AB}">
      <dsp:nvSpPr>
        <dsp:cNvPr id="0" name=""/>
        <dsp:cNvSpPr/>
      </dsp:nvSpPr>
      <dsp:spPr>
        <a:xfrm>
          <a:off x="3626497" y="481380"/>
          <a:ext cx="929318" cy="9293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5BBA5B9-B9C4-494C-BB39-F8BBBCAE5F34}">
      <dsp:nvSpPr>
        <dsp:cNvPr id="0" name=""/>
        <dsp:cNvSpPr/>
      </dsp:nvSpPr>
      <dsp:spPr>
        <a:xfrm>
          <a:off x="3073291" y="1827491"/>
          <a:ext cx="2065153" cy="1015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dirty="0"/>
            <a:t>It deceases unwanted practice variation and improve practice outcome which can help significantly improve the quality of clinical decisions. </a:t>
          </a:r>
        </a:p>
      </dsp:txBody>
      <dsp:txXfrm>
        <a:off x="3073291" y="1827491"/>
        <a:ext cx="2065153" cy="1015456"/>
      </dsp:txXfrm>
    </dsp:sp>
    <dsp:sp modelId="{5E87F1FE-448A-4C51-8B83-76343ACD6C76}">
      <dsp:nvSpPr>
        <dsp:cNvPr id="0" name=""/>
        <dsp:cNvSpPr/>
      </dsp:nvSpPr>
      <dsp:spPr>
        <a:xfrm>
          <a:off x="6067764" y="554917"/>
          <a:ext cx="929318" cy="9293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63C4B34-4D0A-4B29-B656-6CA8B1DDF82E}">
      <dsp:nvSpPr>
        <dsp:cNvPr id="0" name=""/>
        <dsp:cNvSpPr/>
      </dsp:nvSpPr>
      <dsp:spPr>
        <a:xfrm>
          <a:off x="5460918" y="1890592"/>
          <a:ext cx="2065153" cy="1015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dirty="0"/>
            <a:t>Reduce disease identification time and start treatment expeditiously.</a:t>
          </a:r>
        </a:p>
      </dsp:txBody>
      <dsp:txXfrm>
        <a:off x="5460918" y="1890592"/>
        <a:ext cx="2065153" cy="1015456"/>
      </dsp:txXfrm>
    </dsp:sp>
    <dsp:sp modelId="{2EE98801-F2B0-4CBF-9371-BE8F3CE68EC1}">
      <dsp:nvSpPr>
        <dsp:cNvPr id="0" name=""/>
        <dsp:cNvSpPr/>
      </dsp:nvSpPr>
      <dsp:spPr>
        <a:xfrm>
          <a:off x="8494319" y="554917"/>
          <a:ext cx="929318" cy="9293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506B320-FE93-40EF-8A6E-C5C0BACDA7C4}">
      <dsp:nvSpPr>
        <dsp:cNvPr id="0" name=""/>
        <dsp:cNvSpPr/>
      </dsp:nvSpPr>
      <dsp:spPr>
        <a:xfrm>
          <a:off x="7926401" y="1827491"/>
          <a:ext cx="2065153" cy="1015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Reduce the cost of medical tests &amp; by providing initial diagnostics in time that reduce huge amount of burden on patient’s family.</a:t>
          </a:r>
        </a:p>
      </dsp:txBody>
      <dsp:txXfrm>
        <a:off x="7926401" y="1827491"/>
        <a:ext cx="2065153" cy="101545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7/29/2021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7/29/2021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7/29/2021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DFD6659-FBAF-4001-AD50-B11FA535639A}"/>
              </a:ext>
            </a:extLst>
          </p:cNvPr>
          <p:cNvSpPr>
            <a:spLocks noGrp="1"/>
          </p:cNvSpPr>
          <p:nvPr>
            <p:ph type="subTitle" idx="1"/>
          </p:nvPr>
        </p:nvSpPr>
        <p:spPr>
          <a:xfrm>
            <a:off x="704675" y="746621"/>
            <a:ext cx="9462009" cy="641870"/>
          </a:xfrm>
        </p:spPr>
        <p:txBody>
          <a:bodyPr>
            <a:normAutofit/>
          </a:bodyPr>
          <a:lstStyle/>
          <a:p>
            <a:pPr algn="ctr"/>
            <a:r>
              <a:rPr lang="en-US" sz="3200" dirty="0">
                <a:solidFill>
                  <a:schemeClr val="bg1"/>
                </a:solidFill>
                <a:latin typeface="Copperplate Gothic Bold" panose="020E0705020206020404" pitchFamily="34" charset="0"/>
              </a:rPr>
              <a:t>team- predictive insights</a:t>
            </a:r>
            <a:endParaRPr lang="en-IN" sz="2000" dirty="0">
              <a:latin typeface="Copperplate Gothic Bold" panose="020E0705020206020404" pitchFamily="34" charset="0"/>
            </a:endParaRPr>
          </a:p>
          <a:p>
            <a:endParaRPr lang="en-US" sz="1600" dirty="0">
              <a:latin typeface="Copperplate Gothic Bold" panose="020E0705020206020404" pitchFamily="34" charset="0"/>
            </a:endParaRPr>
          </a:p>
          <a:p>
            <a:pPr algn="ctr"/>
            <a:endParaRPr lang="en-US" dirty="0"/>
          </a:p>
          <a:p>
            <a:pPr algn="ctr"/>
            <a:endParaRPr lang="en-US" dirty="0"/>
          </a:p>
        </p:txBody>
      </p:sp>
      <p:sp>
        <p:nvSpPr>
          <p:cNvPr id="13" name="TextBox 12">
            <a:extLst>
              <a:ext uri="{FF2B5EF4-FFF2-40B4-BE49-F238E27FC236}">
                <a16:creationId xmlns:a16="http://schemas.microsoft.com/office/drawing/2014/main" id="{F9303557-B166-48C4-9FA5-5A04DD4E9888}"/>
              </a:ext>
            </a:extLst>
          </p:cNvPr>
          <p:cNvSpPr txBox="1"/>
          <p:nvPr/>
        </p:nvSpPr>
        <p:spPr>
          <a:xfrm>
            <a:off x="727046" y="4622334"/>
            <a:ext cx="10737907" cy="1384995"/>
          </a:xfrm>
          <a:prstGeom prst="rect">
            <a:avLst/>
          </a:prstGeom>
          <a:noFill/>
        </p:spPr>
        <p:txBody>
          <a:bodyPr wrap="square" rtlCol="0">
            <a:spAutoFit/>
          </a:bodyPr>
          <a:lstStyle/>
          <a:p>
            <a:r>
              <a:rPr lang="en-IN" sz="2400">
                <a:solidFill>
                  <a:schemeClr val="bg1"/>
                </a:solidFill>
                <a:latin typeface="Copperplate Gothic Bold" panose="020E0705020206020404" pitchFamily="34" charset="0"/>
              </a:rPr>
              <a:t>Problem statement : </a:t>
            </a:r>
            <a:r>
              <a:rPr lang="en-US" sz="1800">
                <a:solidFill>
                  <a:schemeClr val="bg1"/>
                </a:solidFill>
                <a:latin typeface="Arial Rounded MT Bold" panose="020F0704030504030204" pitchFamily="34" charset="0"/>
              </a:rPr>
              <a:t>In such unprecedented times, with a fragile healthcare infrastructure, the medical facilities for people are scarce and even fewer for people with special needs. The healthcare sector got so pre-occupied with Covid-19 cases that people with other ailments didn't even get a chance to avail medical assistance.</a:t>
            </a:r>
            <a:r>
              <a:rPr lang="en-US" sz="2400">
                <a:solidFill>
                  <a:schemeClr val="bg1"/>
                </a:solidFill>
                <a:latin typeface="Arial Rounded MT Bold" panose="020F0704030504030204" pitchFamily="34" charset="0"/>
              </a:rPr>
              <a:t> </a:t>
            </a:r>
            <a:endParaRPr lang="en-US" sz="2400" dirty="0">
              <a:solidFill>
                <a:schemeClr val="bg1"/>
              </a:solidFill>
              <a:latin typeface="Arial Rounded MT Bold" panose="020F0704030504030204" pitchFamily="34" charset="0"/>
            </a:endParaRPr>
          </a:p>
        </p:txBody>
      </p:sp>
      <p:sp>
        <p:nvSpPr>
          <p:cNvPr id="14" name="TextBox 13">
            <a:extLst>
              <a:ext uri="{FF2B5EF4-FFF2-40B4-BE49-F238E27FC236}">
                <a16:creationId xmlns:a16="http://schemas.microsoft.com/office/drawing/2014/main" id="{0F52666D-8CA8-45D2-B990-066161BC9E77}"/>
              </a:ext>
            </a:extLst>
          </p:cNvPr>
          <p:cNvSpPr txBox="1"/>
          <p:nvPr/>
        </p:nvSpPr>
        <p:spPr>
          <a:xfrm>
            <a:off x="878166" y="1626669"/>
            <a:ext cx="4280973" cy="2000548"/>
          </a:xfrm>
          <a:prstGeom prst="rect">
            <a:avLst/>
          </a:prstGeom>
          <a:noFill/>
        </p:spPr>
        <p:txBody>
          <a:bodyPr wrap="square" rtlCol="0">
            <a:spAutoFit/>
          </a:bodyPr>
          <a:lstStyle/>
          <a:p>
            <a:pPr algn="ctr"/>
            <a:r>
              <a:rPr lang="en-US" sz="2800" dirty="0">
                <a:solidFill>
                  <a:schemeClr val="bg1"/>
                </a:solidFill>
                <a:latin typeface="Copperplate Gothic Bold" panose="020E0705020206020404" pitchFamily="34" charset="0"/>
              </a:rPr>
              <a:t>Team members:</a:t>
            </a:r>
          </a:p>
          <a:p>
            <a:r>
              <a:rPr lang="en-US" dirty="0">
                <a:solidFill>
                  <a:schemeClr val="bg1"/>
                </a:solidFill>
                <a:latin typeface="Arial Rounded MT Bold" panose="020F0704030504030204" pitchFamily="34" charset="0"/>
              </a:rPr>
              <a:t>Ankit  Yadav </a:t>
            </a:r>
            <a:r>
              <a:rPr lang="en-US" sz="1200" dirty="0">
                <a:solidFill>
                  <a:schemeClr val="bg1"/>
                </a:solidFill>
                <a:latin typeface="Copperplate Gothic Bold" panose="020E0705020206020404" pitchFamily="34" charset="0"/>
              </a:rPr>
              <a:t>[Leader]</a:t>
            </a:r>
          </a:p>
          <a:p>
            <a:r>
              <a:rPr lang="en-US" sz="1400" dirty="0">
                <a:solidFill>
                  <a:schemeClr val="bg1"/>
                </a:solidFill>
                <a:latin typeface="Copperplate Gothic Bold" panose="020E0705020206020404" pitchFamily="34" charset="0"/>
              </a:rPr>
              <a:t>8545859279</a:t>
            </a:r>
          </a:p>
          <a:p>
            <a:r>
              <a:rPr lang="en-US" dirty="0" err="1">
                <a:solidFill>
                  <a:schemeClr val="bg1"/>
                </a:solidFill>
                <a:latin typeface="Copperplate Gothic Bold" panose="020E0705020206020404" pitchFamily="34" charset="0"/>
              </a:rPr>
              <a:t>A</a:t>
            </a:r>
            <a:r>
              <a:rPr lang="en-US" dirty="0" err="1">
                <a:solidFill>
                  <a:schemeClr val="bg1"/>
                </a:solidFill>
                <a:latin typeface="Arial Rounded MT Bold" panose="020F0704030504030204" pitchFamily="34" charset="0"/>
              </a:rPr>
              <a:t>yush</a:t>
            </a:r>
            <a:r>
              <a:rPr lang="en-US" dirty="0">
                <a:solidFill>
                  <a:schemeClr val="bg1"/>
                </a:solidFill>
                <a:latin typeface="Copperplate Gothic Bold" panose="020E0705020206020404" pitchFamily="34" charset="0"/>
              </a:rPr>
              <a:t> </a:t>
            </a:r>
            <a:r>
              <a:rPr lang="en-IN" i="0" dirty="0">
                <a:solidFill>
                  <a:schemeClr val="bg1"/>
                </a:solidFill>
                <a:effectLst/>
                <a:latin typeface="Arial Rounded MT Bold" panose="020F0704030504030204" pitchFamily="34" charset="0"/>
              </a:rPr>
              <a:t>Srivastava</a:t>
            </a:r>
          </a:p>
          <a:p>
            <a:r>
              <a:rPr lang="en-IN" sz="1400" dirty="0">
                <a:solidFill>
                  <a:schemeClr val="bg1"/>
                </a:solidFill>
                <a:latin typeface="Copperplate Gothic Bold" panose="020E0705020206020404" pitchFamily="34" charset="0"/>
              </a:rPr>
              <a:t>6387103331</a:t>
            </a:r>
            <a:endParaRPr lang="en-IN" sz="1400" i="0" dirty="0">
              <a:solidFill>
                <a:schemeClr val="bg1"/>
              </a:solidFill>
              <a:effectLst/>
              <a:latin typeface="Copperplate Gothic Bold" panose="020E0705020206020404" pitchFamily="34" charset="0"/>
            </a:endParaRPr>
          </a:p>
          <a:p>
            <a:r>
              <a:rPr lang="en-IN" dirty="0">
                <a:solidFill>
                  <a:schemeClr val="bg1"/>
                </a:solidFill>
                <a:latin typeface="Arial Rounded MT Bold" panose="020F0704030504030204" pitchFamily="34" charset="0"/>
              </a:rPr>
              <a:t>Siddharth Singh</a:t>
            </a:r>
          </a:p>
          <a:p>
            <a:r>
              <a:rPr lang="en-IN" sz="1400" dirty="0">
                <a:solidFill>
                  <a:schemeClr val="bg1"/>
                </a:solidFill>
                <a:latin typeface="Copperplate Gothic Bold" panose="020E0705020206020404" pitchFamily="34" charset="0"/>
              </a:rPr>
              <a:t>6306362938</a:t>
            </a:r>
          </a:p>
        </p:txBody>
      </p:sp>
      <p:sp>
        <p:nvSpPr>
          <p:cNvPr id="15" name="TextBox 14">
            <a:extLst>
              <a:ext uri="{FF2B5EF4-FFF2-40B4-BE49-F238E27FC236}">
                <a16:creationId xmlns:a16="http://schemas.microsoft.com/office/drawing/2014/main" id="{D4B9B566-7387-43F7-9270-473BA4D0FBFA}"/>
              </a:ext>
            </a:extLst>
          </p:cNvPr>
          <p:cNvSpPr txBox="1"/>
          <p:nvPr/>
        </p:nvSpPr>
        <p:spPr>
          <a:xfrm>
            <a:off x="1095997" y="3860935"/>
            <a:ext cx="7403110" cy="523220"/>
          </a:xfrm>
          <a:prstGeom prst="rect">
            <a:avLst/>
          </a:prstGeom>
          <a:noFill/>
        </p:spPr>
        <p:txBody>
          <a:bodyPr wrap="square" rtlCol="0">
            <a:spAutoFit/>
          </a:bodyPr>
          <a:lstStyle/>
          <a:p>
            <a:r>
              <a:rPr lang="en-IN" sz="2800" dirty="0">
                <a:solidFill>
                  <a:schemeClr val="bg1"/>
                </a:solidFill>
                <a:latin typeface="Copperplate Gothic Bold" panose="020E0705020206020404" pitchFamily="34" charset="0"/>
              </a:rPr>
              <a:t>Domain name : open innovation </a:t>
            </a:r>
          </a:p>
        </p:txBody>
      </p:sp>
      <p:pic>
        <p:nvPicPr>
          <p:cNvPr id="35" name="Picture 4" descr="content">
            <a:extLst>
              <a:ext uri="{FF2B5EF4-FFF2-40B4-BE49-F238E27FC236}">
                <a16:creationId xmlns:a16="http://schemas.microsoft.com/office/drawing/2014/main" id="{8BE596FA-9049-474D-B415-B1E2397251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1017" y="1723157"/>
            <a:ext cx="2935680" cy="2137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137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83E71DF7-2400-484E-A69B-D3CEBDB91281}"/>
              </a:ext>
            </a:extLst>
          </p:cNvPr>
          <p:cNvSpPr>
            <a:spLocks noGrp="1"/>
          </p:cNvSpPr>
          <p:nvPr>
            <p:ph type="title"/>
          </p:nvPr>
        </p:nvSpPr>
        <p:spPr>
          <a:xfrm>
            <a:off x="836247" y="1085549"/>
            <a:ext cx="3430947" cy="4686903"/>
          </a:xfrm>
        </p:spPr>
        <p:txBody>
          <a:bodyPr anchor="ctr">
            <a:normAutofit/>
          </a:bodyPr>
          <a:lstStyle/>
          <a:p>
            <a:pPr algn="r"/>
            <a:r>
              <a:rPr lang="en-US" b="1" dirty="0">
                <a:solidFill>
                  <a:schemeClr val="tx1"/>
                </a:solidFill>
                <a:latin typeface="Times New Roman" panose="02020603050405020304" pitchFamily="18" charset="0"/>
                <a:cs typeface="Times New Roman" panose="02020603050405020304" pitchFamily="18" charset="0"/>
              </a:rPr>
              <a:t>ABSTRACT</a:t>
            </a:r>
            <a:r>
              <a:rPr lang="en-US" dirty="0">
                <a:solidFill>
                  <a:schemeClr val="tx1"/>
                </a:solidFill>
                <a:latin typeface="Copperplate Gothic Bold" panose="020E0705020206020404" pitchFamily="34" charset="0"/>
              </a:rPr>
              <a:t> </a:t>
            </a:r>
            <a:endParaRPr lang="en-IN" dirty="0">
              <a:solidFill>
                <a:schemeClr val="tx1"/>
              </a:solidFill>
              <a:latin typeface="Copperplate Gothic Bold" panose="020E0705020206020404" pitchFamily="34" charset="0"/>
            </a:endParaRP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3DE0375-02E3-431E-8A92-19463548373B}"/>
              </a:ext>
            </a:extLst>
          </p:cNvPr>
          <p:cNvSpPr>
            <a:spLocks noGrp="1"/>
          </p:cNvSpPr>
          <p:nvPr>
            <p:ph idx="1"/>
          </p:nvPr>
        </p:nvSpPr>
        <p:spPr>
          <a:xfrm>
            <a:off x="5041399" y="1085549"/>
            <a:ext cx="5579707" cy="4686903"/>
          </a:xfrm>
        </p:spPr>
        <p:txBody>
          <a:bodyPr anchor="ctr">
            <a:normAutofit/>
          </a:bodyPr>
          <a:lstStyle/>
          <a:p>
            <a:pPr marL="0" indent="0">
              <a:lnSpc>
                <a:spcPct val="90000"/>
              </a:lnSpc>
              <a:buNone/>
            </a:pPr>
            <a:r>
              <a:rPr lang="en-US">
                <a:solidFill>
                  <a:schemeClr val="tx1"/>
                </a:solidFill>
                <a:latin typeface="Arial Rounded MT Bold" panose="020F0704030504030204" pitchFamily="34" charset="0"/>
              </a:rPr>
              <a:t>The health problem is the gap between an acceptable or desirable health status and the current status.</a:t>
            </a:r>
            <a:endParaRPr lang="en-US" b="0" i="0">
              <a:solidFill>
                <a:schemeClr val="tx1"/>
              </a:solidFill>
              <a:effectLst/>
              <a:latin typeface="Arial Rounded MT Bold" panose="020F0704030504030204" pitchFamily="34" charset="0"/>
            </a:endParaRPr>
          </a:p>
          <a:p>
            <a:pPr>
              <a:lnSpc>
                <a:spcPct val="90000"/>
              </a:lnSpc>
            </a:pPr>
            <a:r>
              <a:rPr lang="en-US" b="0" i="0">
                <a:solidFill>
                  <a:schemeClr val="tx1"/>
                </a:solidFill>
                <a:effectLst/>
                <a:latin typeface="ff7"/>
              </a:rPr>
              <a:t>To develop machine learning model to predict future possibility of disease by implementing </a:t>
            </a:r>
            <a:r>
              <a:rPr lang="en-US">
                <a:solidFill>
                  <a:schemeClr val="tx1"/>
                </a:solidFill>
                <a:latin typeface="ff7"/>
              </a:rPr>
              <a:t>suitable Machine Learning Algorithms</a:t>
            </a:r>
            <a:r>
              <a:rPr lang="en-US" b="0" i="0">
                <a:solidFill>
                  <a:schemeClr val="tx1"/>
                </a:solidFill>
                <a:effectLst/>
                <a:latin typeface="ff7"/>
              </a:rPr>
              <a:t>. </a:t>
            </a:r>
            <a:endParaRPr lang="en-US">
              <a:solidFill>
                <a:schemeClr val="tx1"/>
              </a:solidFill>
              <a:latin typeface="ff7"/>
            </a:endParaRPr>
          </a:p>
          <a:p>
            <a:pPr>
              <a:lnSpc>
                <a:spcPct val="90000"/>
              </a:lnSpc>
            </a:pPr>
            <a:r>
              <a:rPr lang="en-US">
                <a:solidFill>
                  <a:schemeClr val="tx1"/>
                </a:solidFill>
                <a:latin typeface="ff7"/>
              </a:rPr>
              <a:t>Integration of clinical decision support with computer-based patient records could reduce medical errors, enhance patient safety, decease unwanted practice variation and improve practice outcome which can help significantly improve the quality of clinical decisions </a:t>
            </a:r>
          </a:p>
          <a:p>
            <a:pPr>
              <a:lnSpc>
                <a:spcPct val="90000"/>
              </a:lnSpc>
            </a:pPr>
            <a:r>
              <a:rPr lang="en-US">
                <a:solidFill>
                  <a:schemeClr val="tx1"/>
                </a:solidFill>
                <a:latin typeface="ff7"/>
              </a:rPr>
              <a:t>to develop an Intelligent Diagnosis System using the data mining modelling technique &amp; Integrate doctors and patients via interacting and user-friendly interface so that Patient can easily utilize in emergency situations. </a:t>
            </a:r>
          </a:p>
        </p:txBody>
      </p:sp>
    </p:spTree>
    <p:extLst>
      <p:ext uri="{BB962C8B-B14F-4D97-AF65-F5344CB8AC3E}">
        <p14:creationId xmlns:p14="http://schemas.microsoft.com/office/powerpoint/2010/main" val="416879587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AA390-95D4-4CD8-BA00-F5A95890C062}"/>
              </a:ext>
            </a:extLst>
          </p:cNvPr>
          <p:cNvSpPr>
            <a:spLocks noGrp="1"/>
          </p:cNvSpPr>
          <p:nvPr>
            <p:ph type="title"/>
          </p:nvPr>
        </p:nvSpPr>
        <p:spPr/>
        <p:txBody>
          <a:bodyPr/>
          <a:lstStyle/>
          <a:p>
            <a:pPr algn="ctr"/>
            <a:r>
              <a:rPr lang="en-IN" sz="3600" b="1">
                <a:latin typeface="Times New Roman" panose="02020603050405020304" pitchFamily="18" charset="0"/>
                <a:cs typeface="Times New Roman" panose="02020603050405020304" pitchFamily="18" charset="0"/>
              </a:rPr>
              <a:t>NOVELTY</a:t>
            </a:r>
            <a:endParaRPr lang="en-IN" dirty="0">
              <a:latin typeface="Copperplate Gothic Bold" panose="020E0705020206020404" pitchFamily="34" charset="0"/>
            </a:endParaRPr>
          </a:p>
        </p:txBody>
      </p:sp>
      <p:sp>
        <p:nvSpPr>
          <p:cNvPr id="3" name="Content Placeholder 2">
            <a:extLst>
              <a:ext uri="{FF2B5EF4-FFF2-40B4-BE49-F238E27FC236}">
                <a16:creationId xmlns:a16="http://schemas.microsoft.com/office/drawing/2014/main" id="{DF7E2ADD-B265-4BC2-ACB7-267430A98B0C}"/>
              </a:ext>
            </a:extLst>
          </p:cNvPr>
          <p:cNvSpPr>
            <a:spLocks noGrp="1"/>
          </p:cNvSpPr>
          <p:nvPr>
            <p:ph idx="1"/>
          </p:nvPr>
        </p:nvSpPr>
        <p:spPr>
          <a:xfrm>
            <a:off x="859906" y="2368608"/>
            <a:ext cx="10472187" cy="3704933"/>
          </a:xfrm>
        </p:spPr>
        <p:txBody>
          <a:bodyPr>
            <a:normAutofit/>
          </a:bodyPr>
          <a:lstStyle/>
          <a:p>
            <a:pPr>
              <a:lnSpc>
                <a:spcPct val="107000"/>
              </a:lnSpc>
              <a:spcAft>
                <a:spcPts val="800"/>
              </a:spcAft>
            </a:pPr>
            <a:r>
              <a:rPr lang="en-US" dirty="0">
                <a:solidFill>
                  <a:srgbClr val="000000"/>
                </a:solidFill>
                <a:effectLst/>
                <a:latin typeface="ff7"/>
                <a:ea typeface="Times New Roman" panose="02020603050405020304" pitchFamily="18" charset="0"/>
                <a:cs typeface="Calibri" panose="020F0502020204030204" pitchFamily="34" charset="0"/>
              </a:rPr>
              <a:t>The project is based on real time implementation as well as more informative and realistic it can be highly used in Medical Diagnosis and understanding the different feasibilities of model. Generally, give the wider view of knowledge and highly impactive to the mind</a:t>
            </a:r>
            <a:endParaRPr lang="en-IN" dirty="0">
              <a:solidFill>
                <a:srgbClr val="000000"/>
              </a:solidFill>
              <a:effectLst/>
              <a:latin typeface="ff7"/>
              <a:ea typeface="Times New Roman" panose="02020603050405020304" pitchFamily="18" charset="0"/>
              <a:cs typeface="Calibri" panose="020F0502020204030204" pitchFamily="34" charset="0"/>
            </a:endParaRPr>
          </a:p>
          <a:p>
            <a:pPr>
              <a:lnSpc>
                <a:spcPct val="107000"/>
              </a:lnSpc>
              <a:spcAft>
                <a:spcPts val="800"/>
              </a:spcAft>
            </a:pPr>
            <a:r>
              <a:rPr lang="en-IN" dirty="0">
                <a:solidFill>
                  <a:srgbClr val="000000"/>
                </a:solidFill>
                <a:effectLst/>
                <a:latin typeface="ff7"/>
                <a:ea typeface="Times New Roman" panose="02020603050405020304" pitchFamily="18" charset="0"/>
                <a:cs typeface="Calibri" panose="020F0502020204030204" pitchFamily="34" charset="0"/>
              </a:rPr>
              <a:t>The system proposed was developed to classify people with </a:t>
            </a:r>
            <a:r>
              <a:rPr lang="en-IN" dirty="0">
                <a:solidFill>
                  <a:srgbClr val="000000"/>
                </a:solidFill>
                <a:latin typeface="ff7"/>
                <a:ea typeface="Times New Roman" panose="02020603050405020304" pitchFamily="18" charset="0"/>
                <a:cs typeface="Calibri" panose="020F0502020204030204" pitchFamily="34" charset="0"/>
              </a:rPr>
              <a:t>s</a:t>
            </a:r>
            <a:r>
              <a:rPr lang="en-IN" dirty="0">
                <a:solidFill>
                  <a:srgbClr val="000000"/>
                </a:solidFill>
                <a:effectLst/>
                <a:latin typeface="ff7"/>
                <a:ea typeface="Times New Roman" panose="02020603050405020304" pitchFamily="18" charset="0"/>
                <a:cs typeface="Calibri" panose="020F0502020204030204" pitchFamily="34" charset="0"/>
              </a:rPr>
              <a:t>uffering  from Diseases and healthy individuals. The efficiency of various predictive models for the diagnosis of disease have been evaluated on complete and selected apps. The commonly used computer modules generate a detailed report using a powerful predictor algorithm that give highly accurate model regarding patient safety.</a:t>
            </a:r>
          </a:p>
          <a:p>
            <a:pPr>
              <a:lnSpc>
                <a:spcPct val="107000"/>
              </a:lnSpc>
              <a:spcAft>
                <a:spcPts val="800"/>
              </a:spcAft>
            </a:pPr>
            <a:r>
              <a:rPr lang="en-IN" dirty="0">
                <a:solidFill>
                  <a:srgbClr val="000000"/>
                </a:solidFill>
                <a:effectLst/>
                <a:latin typeface="ff7"/>
                <a:ea typeface="Times New Roman" panose="02020603050405020304" pitchFamily="18" charset="0"/>
                <a:cs typeface="Calibri" panose="020F0502020204030204" pitchFamily="34" charset="0"/>
              </a:rPr>
              <a:t>The main goals of the present framework are to evaluate and test patients with condition results and new patient diseases in order to evaluate the potential for a particular person to develop any type of disorder.</a:t>
            </a:r>
            <a:endParaRPr lang="en-IN" dirty="0">
              <a:effectLst/>
              <a:latin typeface="ff7"/>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20866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68D74CCB-BB81-44B5-99E7-5F507D3200A6}"/>
              </a:ext>
            </a:extLst>
          </p:cNvPr>
          <p:cNvSpPr txBox="1"/>
          <p:nvPr/>
        </p:nvSpPr>
        <p:spPr>
          <a:xfrm>
            <a:off x="6964195" y="444020"/>
            <a:ext cx="3371096" cy="492443"/>
          </a:xfrm>
          <a:prstGeom prst="rect">
            <a:avLst/>
          </a:prstGeom>
          <a:noFill/>
        </p:spPr>
        <p:txBody>
          <a:bodyPr wrap="square" rtlCol="0">
            <a:spAutoFit/>
          </a:bodyPr>
          <a:lstStyle/>
          <a:p>
            <a:r>
              <a:rPr lang="en-US" sz="2600" u="sng" dirty="0">
                <a:latin typeface="Copperplate Gothic Bold" panose="020E0705020206020404" pitchFamily="34" charset="0"/>
              </a:rPr>
              <a:t>PATIENT Module </a:t>
            </a:r>
            <a:endParaRPr lang="en-IN" sz="2600" u="sng" dirty="0">
              <a:latin typeface="Copperplate Gothic Bold" panose="020E0705020206020404" pitchFamily="34" charset="0"/>
            </a:endParaRPr>
          </a:p>
        </p:txBody>
      </p:sp>
      <p:sp>
        <p:nvSpPr>
          <p:cNvPr id="19" name="Rectangle 18">
            <a:extLst>
              <a:ext uri="{FF2B5EF4-FFF2-40B4-BE49-F238E27FC236}">
                <a16:creationId xmlns:a16="http://schemas.microsoft.com/office/drawing/2014/main" id="{B07F5776-8557-4E45-8764-254507C48D85}"/>
              </a:ext>
            </a:extLst>
          </p:cNvPr>
          <p:cNvSpPr/>
          <p:nvPr/>
        </p:nvSpPr>
        <p:spPr>
          <a:xfrm>
            <a:off x="128327" y="1415441"/>
            <a:ext cx="5577150" cy="764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all patient details and their medical history</a:t>
            </a:r>
          </a:p>
        </p:txBody>
      </p:sp>
      <p:sp>
        <p:nvSpPr>
          <p:cNvPr id="20" name="Rectangle 19">
            <a:extLst>
              <a:ext uri="{FF2B5EF4-FFF2-40B4-BE49-F238E27FC236}">
                <a16:creationId xmlns:a16="http://schemas.microsoft.com/office/drawing/2014/main" id="{25821B35-C9B0-4FE2-B8BD-1F3E6E92CFF9}"/>
              </a:ext>
            </a:extLst>
          </p:cNvPr>
          <p:cNvSpPr/>
          <p:nvPr/>
        </p:nvSpPr>
        <p:spPr>
          <a:xfrm>
            <a:off x="128328" y="2337082"/>
            <a:ext cx="5577150" cy="653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Collect and Check all attributes of patients</a:t>
            </a:r>
            <a:endParaRPr lang="en-IN" dirty="0"/>
          </a:p>
        </p:txBody>
      </p:sp>
      <p:sp>
        <p:nvSpPr>
          <p:cNvPr id="21" name="Rectangle 20">
            <a:extLst>
              <a:ext uri="{FF2B5EF4-FFF2-40B4-BE49-F238E27FC236}">
                <a16:creationId xmlns:a16="http://schemas.microsoft.com/office/drawing/2014/main" id="{42CEE1B8-9B85-44CD-BA08-83BB9550BFED}"/>
              </a:ext>
            </a:extLst>
          </p:cNvPr>
          <p:cNvSpPr/>
          <p:nvPr/>
        </p:nvSpPr>
        <p:spPr>
          <a:xfrm>
            <a:off x="128327" y="4022543"/>
            <a:ext cx="5577150" cy="653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After result give proper advice to patients </a:t>
            </a:r>
            <a:endParaRPr lang="en-IN" dirty="0"/>
          </a:p>
        </p:txBody>
      </p:sp>
      <p:cxnSp>
        <p:nvCxnSpPr>
          <p:cNvPr id="22" name="Straight Connector 21">
            <a:extLst>
              <a:ext uri="{FF2B5EF4-FFF2-40B4-BE49-F238E27FC236}">
                <a16:creationId xmlns:a16="http://schemas.microsoft.com/office/drawing/2014/main" id="{A9E38B42-C8FE-4BC8-BA16-5935B711D5A2}"/>
              </a:ext>
            </a:extLst>
          </p:cNvPr>
          <p:cNvCxnSpPr>
            <a:cxnSpLocks/>
          </p:cNvCxnSpPr>
          <p:nvPr/>
        </p:nvCxnSpPr>
        <p:spPr>
          <a:xfrm>
            <a:off x="5936315" y="1415441"/>
            <a:ext cx="0" cy="3358690"/>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391A08F-A5D6-4D0C-A573-E9F9A49B9A09}"/>
              </a:ext>
            </a:extLst>
          </p:cNvPr>
          <p:cNvSpPr/>
          <p:nvPr/>
        </p:nvSpPr>
        <p:spPr>
          <a:xfrm>
            <a:off x="6171189" y="2346646"/>
            <a:ext cx="5715499" cy="634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already registered, view and update details</a:t>
            </a:r>
            <a:endParaRPr lang="en-IN" dirty="0"/>
          </a:p>
        </p:txBody>
      </p:sp>
      <p:sp>
        <p:nvSpPr>
          <p:cNvPr id="24" name="Rectangle 23">
            <a:extLst>
              <a:ext uri="{FF2B5EF4-FFF2-40B4-BE49-F238E27FC236}">
                <a16:creationId xmlns:a16="http://schemas.microsoft.com/office/drawing/2014/main" id="{1C3C59A3-F773-4D27-8880-25261429B90C}"/>
              </a:ext>
            </a:extLst>
          </p:cNvPr>
          <p:cNvSpPr/>
          <p:nvPr/>
        </p:nvSpPr>
        <p:spPr>
          <a:xfrm>
            <a:off x="6171188" y="3232182"/>
            <a:ext cx="5677906" cy="634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 consultation based on the result</a:t>
            </a:r>
            <a:endParaRPr lang="en-IN" dirty="0"/>
          </a:p>
        </p:txBody>
      </p:sp>
      <p:sp>
        <p:nvSpPr>
          <p:cNvPr id="26" name="TextBox 25">
            <a:extLst>
              <a:ext uri="{FF2B5EF4-FFF2-40B4-BE49-F238E27FC236}">
                <a16:creationId xmlns:a16="http://schemas.microsoft.com/office/drawing/2014/main" id="{7AA4DA58-591D-4B09-BA0E-ABADA5ADBE8D}"/>
              </a:ext>
            </a:extLst>
          </p:cNvPr>
          <p:cNvSpPr txBox="1"/>
          <p:nvPr/>
        </p:nvSpPr>
        <p:spPr>
          <a:xfrm>
            <a:off x="1432045" y="509335"/>
            <a:ext cx="3371096" cy="492443"/>
          </a:xfrm>
          <a:prstGeom prst="rect">
            <a:avLst/>
          </a:prstGeom>
          <a:noFill/>
        </p:spPr>
        <p:txBody>
          <a:bodyPr wrap="square" rtlCol="0">
            <a:spAutoFit/>
          </a:bodyPr>
          <a:lstStyle/>
          <a:p>
            <a:r>
              <a:rPr lang="en-US" sz="2600" u="sng" dirty="0">
                <a:latin typeface="Copperplate Gothic Bold" panose="020E0705020206020404" pitchFamily="34" charset="0"/>
              </a:rPr>
              <a:t>DOCTOR Module </a:t>
            </a:r>
            <a:endParaRPr lang="en-IN" sz="2600" u="sng" dirty="0">
              <a:latin typeface="Copperplate Gothic Bold" panose="020E0705020206020404" pitchFamily="34" charset="0"/>
            </a:endParaRPr>
          </a:p>
        </p:txBody>
      </p:sp>
      <p:sp>
        <p:nvSpPr>
          <p:cNvPr id="27" name="Rectangle 26">
            <a:extLst>
              <a:ext uri="{FF2B5EF4-FFF2-40B4-BE49-F238E27FC236}">
                <a16:creationId xmlns:a16="http://schemas.microsoft.com/office/drawing/2014/main" id="{959F4052-99AB-449F-A2F5-DCBA628B9451}"/>
              </a:ext>
            </a:extLst>
          </p:cNvPr>
          <p:cNvSpPr/>
          <p:nvPr/>
        </p:nvSpPr>
        <p:spPr>
          <a:xfrm>
            <a:off x="128328" y="3102077"/>
            <a:ext cx="5577150" cy="764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result is display on a screen whether the person is suffering or not from any diseases.</a:t>
            </a:r>
          </a:p>
        </p:txBody>
      </p:sp>
      <p:sp>
        <p:nvSpPr>
          <p:cNvPr id="28" name="Rectangle 27">
            <a:extLst>
              <a:ext uri="{FF2B5EF4-FFF2-40B4-BE49-F238E27FC236}">
                <a16:creationId xmlns:a16="http://schemas.microsoft.com/office/drawing/2014/main" id="{A10C5397-025D-4DB7-A5B8-05CC3403C13D}"/>
              </a:ext>
            </a:extLst>
          </p:cNvPr>
          <p:cNvSpPr/>
          <p:nvPr/>
        </p:nvSpPr>
        <p:spPr>
          <a:xfrm>
            <a:off x="6171188" y="4032107"/>
            <a:ext cx="5659108" cy="634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 emergency situation, give instant treatment methods at anywhere by own.</a:t>
            </a:r>
          </a:p>
        </p:txBody>
      </p:sp>
      <p:sp>
        <p:nvSpPr>
          <p:cNvPr id="29" name="Rectangle 28">
            <a:extLst>
              <a:ext uri="{FF2B5EF4-FFF2-40B4-BE49-F238E27FC236}">
                <a16:creationId xmlns:a16="http://schemas.microsoft.com/office/drawing/2014/main" id="{05893A05-0340-4B49-A44D-72884234EDF9}"/>
              </a:ext>
            </a:extLst>
          </p:cNvPr>
          <p:cNvSpPr/>
          <p:nvPr/>
        </p:nvSpPr>
        <p:spPr>
          <a:xfrm>
            <a:off x="6171189" y="1401021"/>
            <a:ext cx="5715499" cy="764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Register and upload details</a:t>
            </a:r>
            <a:endParaRPr lang="en-IN" dirty="0"/>
          </a:p>
        </p:txBody>
      </p:sp>
      <p:sp>
        <p:nvSpPr>
          <p:cNvPr id="30" name="Rectangle 29">
            <a:extLst>
              <a:ext uri="{FF2B5EF4-FFF2-40B4-BE49-F238E27FC236}">
                <a16:creationId xmlns:a16="http://schemas.microsoft.com/office/drawing/2014/main" id="{CEE74209-E739-4042-B213-47833CEBA843}"/>
              </a:ext>
            </a:extLst>
          </p:cNvPr>
          <p:cNvSpPr/>
          <p:nvPr/>
        </p:nvSpPr>
        <p:spPr>
          <a:xfrm>
            <a:off x="10258425" y="0"/>
            <a:ext cx="704850" cy="1057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4CFCE089-0614-4D1D-A5C1-44686EE8FFAB}"/>
              </a:ext>
            </a:extLst>
          </p:cNvPr>
          <p:cNvPicPr>
            <a:picLocks noChangeAspect="1"/>
          </p:cNvPicPr>
          <p:nvPr/>
        </p:nvPicPr>
        <p:blipFill>
          <a:blip r:embed="rId2"/>
          <a:stretch>
            <a:fillRect/>
          </a:stretch>
        </p:blipFill>
        <p:spPr>
          <a:xfrm>
            <a:off x="359167" y="5349942"/>
            <a:ext cx="11473666" cy="1359526"/>
          </a:xfrm>
          <a:prstGeom prst="rect">
            <a:avLst/>
          </a:prstGeom>
        </p:spPr>
      </p:pic>
    </p:spTree>
    <p:extLst>
      <p:ext uri="{BB962C8B-B14F-4D97-AF65-F5344CB8AC3E}">
        <p14:creationId xmlns:p14="http://schemas.microsoft.com/office/powerpoint/2010/main" val="11676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9A76F-CDB4-462F-8636-89920557813C}"/>
              </a:ext>
            </a:extLst>
          </p:cNvPr>
          <p:cNvSpPr>
            <a:spLocks noGrp="1"/>
          </p:cNvSpPr>
          <p:nvPr>
            <p:ph type="title"/>
          </p:nvPr>
        </p:nvSpPr>
        <p:spPr/>
        <p:txBody>
          <a:bodyPr/>
          <a:lstStyle/>
          <a:p>
            <a:pPr algn="ctr"/>
            <a:r>
              <a:rPr lang="en-IN" sz="4800">
                <a:latin typeface="Copperplate Gothic Bold" panose="020E0705020206020404" pitchFamily="34" charset="0"/>
              </a:rPr>
              <a:t>Augmented Diagnosis</a:t>
            </a:r>
            <a:endParaRPr lang="en-IN" sz="4800" dirty="0">
              <a:latin typeface="Copperplate Gothic Bold" panose="020E0705020206020404" pitchFamily="34" charset="0"/>
            </a:endParaRPr>
          </a:p>
        </p:txBody>
      </p:sp>
      <p:graphicFrame>
        <p:nvGraphicFramePr>
          <p:cNvPr id="9" name="Content Placeholder 2">
            <a:extLst>
              <a:ext uri="{FF2B5EF4-FFF2-40B4-BE49-F238E27FC236}">
                <a16:creationId xmlns:a16="http://schemas.microsoft.com/office/drawing/2014/main" id="{99AFE4AC-84CD-4CD0-82DC-565287F59225}"/>
              </a:ext>
            </a:extLst>
          </p:cNvPr>
          <p:cNvGraphicFramePr>
            <a:graphicFrameLocks noGrp="1"/>
          </p:cNvGraphicFramePr>
          <p:nvPr>
            <p:ph idx="1"/>
            <p:extLst>
              <p:ext uri="{D42A27DB-BD31-4B8C-83A1-F6EECF244321}">
                <p14:modId xmlns:p14="http://schemas.microsoft.com/office/powerpoint/2010/main" val="2600672421"/>
              </p:ext>
            </p:extLst>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0408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B8BC31D4-CD79-470E-A49A-57EBE2E6BC77}"/>
              </a:ext>
            </a:extLst>
          </p:cNvPr>
          <p:cNvSpPr>
            <a:spLocks noGrp="1"/>
          </p:cNvSpPr>
          <p:nvPr>
            <p:ph type="title"/>
          </p:nvPr>
        </p:nvSpPr>
        <p:spPr>
          <a:xfrm>
            <a:off x="1154954" y="973668"/>
            <a:ext cx="8761413" cy="706964"/>
          </a:xfrm>
        </p:spPr>
        <p:txBody>
          <a:bodyPr>
            <a:normAutofit/>
          </a:bodyPr>
          <a:lstStyle/>
          <a:p>
            <a:pPr algn="ctr"/>
            <a:r>
              <a:rPr lang="en-US" dirty="0">
                <a:solidFill>
                  <a:srgbClr val="FFFFFF"/>
                </a:solidFill>
                <a:latin typeface="Copperplate Gothic Bold" panose="020E0705020206020404" pitchFamily="34" charset="0"/>
              </a:rPr>
              <a:t>TECHNOLOGY STACK</a:t>
            </a:r>
            <a:endParaRPr lang="en-IN" dirty="0">
              <a:solidFill>
                <a:srgbClr val="FFFFFF"/>
              </a:solidFill>
              <a:latin typeface="Copperplate Gothic Bold" panose="020E0705020206020404" pitchFamily="34" charset="0"/>
            </a:endParaRP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19031A81-7816-45B7-A721-40327219DB17}"/>
              </a:ext>
            </a:extLst>
          </p:cNvPr>
          <p:cNvGraphicFramePr>
            <a:graphicFrameLocks noGrp="1"/>
          </p:cNvGraphicFramePr>
          <p:nvPr>
            <p:ph idx="1"/>
            <p:extLst>
              <p:ext uri="{D42A27DB-BD31-4B8C-83A1-F6EECF244321}">
                <p14:modId xmlns:p14="http://schemas.microsoft.com/office/powerpoint/2010/main" val="3046070836"/>
              </p:ext>
            </p:extLst>
          </p:nvPr>
        </p:nvGraphicFramePr>
        <p:xfrm>
          <a:off x="1286934" y="2324100"/>
          <a:ext cx="9836678"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291392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1" name="Rectangle 20">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86B046CB-93FF-487A-8B56-68B34737E310}"/>
              </a:ext>
            </a:extLst>
          </p:cNvPr>
          <p:cNvSpPr>
            <a:spLocks noGrp="1"/>
          </p:cNvSpPr>
          <p:nvPr>
            <p:ph type="title"/>
          </p:nvPr>
        </p:nvSpPr>
        <p:spPr>
          <a:xfrm>
            <a:off x="1154954" y="973668"/>
            <a:ext cx="8761413" cy="706964"/>
          </a:xfrm>
        </p:spPr>
        <p:txBody>
          <a:bodyPr>
            <a:normAutofit/>
          </a:bodyPr>
          <a:lstStyle/>
          <a:p>
            <a:pPr algn="ctr"/>
            <a:r>
              <a:rPr lang="en-US" dirty="0">
                <a:solidFill>
                  <a:srgbClr val="FFFFFF"/>
                </a:solidFill>
                <a:latin typeface="Copperplate Gothic Bold" panose="020E0705020206020404" pitchFamily="34" charset="0"/>
              </a:rPr>
              <a:t>Social Impact Analysis</a:t>
            </a:r>
            <a:endParaRPr lang="en-IN" dirty="0">
              <a:solidFill>
                <a:srgbClr val="FFFFFF"/>
              </a:solidFill>
            </a:endParaRPr>
          </a:p>
        </p:txBody>
      </p:sp>
      <p:sp>
        <p:nvSpPr>
          <p:cNvPr id="24" name="Rectangle 23">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15" name="Content Placeholder 2">
            <a:extLst>
              <a:ext uri="{FF2B5EF4-FFF2-40B4-BE49-F238E27FC236}">
                <a16:creationId xmlns:a16="http://schemas.microsoft.com/office/drawing/2014/main" id="{3D5A6D56-0EA3-43F3-9C51-63B0FD2C3BAA}"/>
              </a:ext>
            </a:extLst>
          </p:cNvPr>
          <p:cNvGraphicFramePr>
            <a:graphicFrameLocks noGrp="1"/>
          </p:cNvGraphicFramePr>
          <p:nvPr>
            <p:ph idx="1"/>
            <p:extLst>
              <p:ext uri="{D42A27DB-BD31-4B8C-83A1-F6EECF244321}">
                <p14:modId xmlns:p14="http://schemas.microsoft.com/office/powerpoint/2010/main" val="2452945441"/>
              </p:ext>
            </p:extLst>
          </p:nvPr>
        </p:nvGraphicFramePr>
        <p:xfrm>
          <a:off x="998290" y="2348917"/>
          <a:ext cx="10284903" cy="33978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102840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8" name="Rectangle 10">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11">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2">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3">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Oval 14">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3" name="Oval 15">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5"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36"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20">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3" name="Rectangle 22">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24">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8" name="Rectangle 25">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8CF2A5E7-E2F6-4927-8678-AED9658744EB}"/>
              </a:ext>
            </a:extLst>
          </p:cNvPr>
          <p:cNvSpPr>
            <a:spLocks noGrp="1"/>
          </p:cNvSpPr>
          <p:nvPr>
            <p:ph type="ctrTitle"/>
          </p:nvPr>
        </p:nvSpPr>
        <p:spPr>
          <a:xfrm>
            <a:off x="1497125" y="2516912"/>
            <a:ext cx="3430947" cy="1881586"/>
          </a:xfrm>
        </p:spPr>
        <p:txBody>
          <a:bodyPr vert="horz" lIns="91440" tIns="45720" rIns="91440" bIns="45720" rtlCol="0" anchor="ctr">
            <a:normAutofit/>
          </a:bodyPr>
          <a:lstStyle/>
          <a:p>
            <a:pPr algn="just"/>
            <a:r>
              <a:rPr lang="en-US" sz="3600" dirty="0">
                <a:solidFill>
                  <a:schemeClr val="tx1"/>
                </a:solidFill>
                <a:latin typeface="Times New Roman" panose="02020603050405020304" pitchFamily="18" charset="0"/>
                <a:cs typeface="Times New Roman" panose="02020603050405020304" pitchFamily="18" charset="0"/>
              </a:rPr>
              <a:t>BUSINESS SCOPE </a:t>
            </a:r>
            <a:br>
              <a:rPr lang="en-US" sz="3600" dirty="0">
                <a:solidFill>
                  <a:schemeClr val="tx1"/>
                </a:solidFill>
              </a:rPr>
            </a:br>
            <a:endParaRPr lang="en-US" sz="3600" dirty="0">
              <a:solidFill>
                <a:schemeClr val="tx1"/>
              </a:solidFill>
            </a:endParaRPr>
          </a:p>
        </p:txBody>
      </p:sp>
      <p:cxnSp>
        <p:nvCxnSpPr>
          <p:cNvPr id="29" name="Straight Connector 28">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32F17D4-701B-4F5C-A835-9ABEC202B898}"/>
              </a:ext>
            </a:extLst>
          </p:cNvPr>
          <p:cNvSpPr txBox="1"/>
          <p:nvPr/>
        </p:nvSpPr>
        <p:spPr>
          <a:xfrm>
            <a:off x="5041399" y="1085549"/>
            <a:ext cx="5579707" cy="4686903"/>
          </a:xfrm>
          <a:prstGeom prst="rect">
            <a:avLst/>
          </a:prstGeom>
        </p:spPr>
        <p:txBody>
          <a:bodyPr vert="horz" lIns="91440" tIns="45720" rIns="91440" bIns="45720" rtlCol="0" anchor="ctr">
            <a:normAutofit/>
          </a:bodyPr>
          <a:lstStyle/>
          <a:p>
            <a:pPr lvl="1">
              <a:spcBef>
                <a:spcPts val="1000"/>
              </a:spcBef>
              <a:buClr>
                <a:schemeClr val="accent1"/>
              </a:buClr>
              <a:buSzPct val="80000"/>
              <a:buFont typeface="Wingdings 3" charset="2"/>
              <a:buChar char=""/>
            </a:pPr>
            <a:r>
              <a:rPr lang="en-US" dirty="0"/>
              <a:t>It can be easily implementable because in  this pandemic period most of peoples are technically advanced &amp; they are mostly relies on the internet.</a:t>
            </a:r>
          </a:p>
          <a:p>
            <a:pPr lvl="1">
              <a:spcBef>
                <a:spcPts val="1000"/>
              </a:spcBef>
              <a:buClr>
                <a:schemeClr val="accent1"/>
              </a:buClr>
              <a:buSzPct val="80000"/>
              <a:buFont typeface="Wingdings 3" charset="2"/>
              <a:buChar char=""/>
            </a:pPr>
            <a:r>
              <a:rPr lang="en-US" dirty="0"/>
              <a:t>It can be widely spread on different Social media platforms, Application based platforms like google play store, Appstore etc.</a:t>
            </a:r>
          </a:p>
          <a:p>
            <a:pPr lvl="1">
              <a:spcBef>
                <a:spcPts val="1000"/>
              </a:spcBef>
              <a:buClr>
                <a:schemeClr val="accent1"/>
              </a:buClr>
              <a:buSzPct val="80000"/>
              <a:buFont typeface="Wingdings 3" charset="2"/>
              <a:buChar char=""/>
            </a:pPr>
            <a:r>
              <a:rPr lang="en-US" dirty="0"/>
              <a:t>It can be easily accessed &amp; modified.</a:t>
            </a:r>
          </a:p>
        </p:txBody>
      </p:sp>
    </p:spTree>
    <p:extLst>
      <p:ext uri="{BB962C8B-B14F-4D97-AF65-F5344CB8AC3E}">
        <p14:creationId xmlns:p14="http://schemas.microsoft.com/office/powerpoint/2010/main" val="956783077"/>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{4ED53E56-A3FE-4212-A77C-2FCB74F7F01E}tf02900722</Template>
  <TotalTime>1220</TotalTime>
  <Words>680</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 Rounded MT Bold</vt:lpstr>
      <vt:lpstr>Century Gothic</vt:lpstr>
      <vt:lpstr>Copperplate Gothic Bold</vt:lpstr>
      <vt:lpstr>ff7</vt:lpstr>
      <vt:lpstr>Times New Roman</vt:lpstr>
      <vt:lpstr>Wingdings 3</vt:lpstr>
      <vt:lpstr>Ion Boardroom</vt:lpstr>
      <vt:lpstr>PowerPoint Presentation</vt:lpstr>
      <vt:lpstr>ABSTRACT </vt:lpstr>
      <vt:lpstr>NOVELTY</vt:lpstr>
      <vt:lpstr>PowerPoint Presentation</vt:lpstr>
      <vt:lpstr>Augmented Diagnosis</vt:lpstr>
      <vt:lpstr>TECHNOLOGY STACK</vt:lpstr>
      <vt:lpstr>Social Impact Analysis</vt:lpstr>
      <vt:lpstr>BUSINESS SCOPE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diseases prediction system</dc:title>
  <dc:creator>Ankit Yadav</dc:creator>
  <cp:lastModifiedBy>Ankit Yadav</cp:lastModifiedBy>
  <cp:revision>61</cp:revision>
  <cp:lastPrinted>2021-07-29T03:42:15Z</cp:lastPrinted>
  <dcterms:created xsi:type="dcterms:W3CDTF">2021-01-19T17:40:38Z</dcterms:created>
  <dcterms:modified xsi:type="dcterms:W3CDTF">2021-07-29T19:29:01Z</dcterms:modified>
</cp:coreProperties>
</file>