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71715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 </a:t>
            </a:r>
            <a:r>
              <a:rPr lang="en-IN" sz="2800" dirty="0" smtClean="0"/>
              <a:t>-  Resolvers  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2. Members </a:t>
            </a:r>
            <a:r>
              <a:rPr lang="en-IN" sz="2800" dirty="0" smtClean="0"/>
              <a:t>Name and Phone </a:t>
            </a:r>
            <a:r>
              <a:rPr lang="en-IN" sz="2800" dirty="0"/>
              <a:t>Numbers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 Name -  Chirag Jain      </a:t>
            </a:r>
          </a:p>
          <a:p>
            <a:r>
              <a:rPr lang="en-IN" sz="2800" dirty="0" smtClean="0"/>
              <a:t>M no. – 6396339550</a:t>
            </a:r>
          </a:p>
          <a:p>
            <a:r>
              <a:rPr lang="en-IN" sz="2800" dirty="0" smtClean="0"/>
              <a:t>Email Id – chirag0526.cse19@chitkara.edu.in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    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     </a:t>
            </a:r>
            <a:endParaRPr lang="en-IN" sz="2800" dirty="0"/>
          </a:p>
          <a:p>
            <a:r>
              <a:rPr lang="en-IN" sz="2800" dirty="0"/>
              <a:t>3. Domain name </a:t>
            </a:r>
            <a:r>
              <a:rPr lang="en-IN" sz="2800" dirty="0" smtClean="0"/>
              <a:t>    Open Innovation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4. Problem statement </a:t>
            </a:r>
            <a:r>
              <a:rPr lang="en-IN" sz="2800" dirty="0" smtClean="0"/>
              <a:t>   </a:t>
            </a:r>
            <a:r>
              <a:rPr lang="en-IN" sz="2800" b="1" dirty="0"/>
              <a:t>Covid-19 Suggestive measures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" y="572294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7FB979-2C0B-4346-9656-4D853F72929F}"/>
              </a:ext>
            </a:extLst>
          </p:cNvPr>
          <p:cNvSpPr txBox="1"/>
          <p:nvPr/>
        </p:nvSpPr>
        <p:spPr>
          <a:xfrm>
            <a:off x="2678806" y="3013501"/>
            <a:ext cx="5950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you know right now there is a pandemic situation going on in the world and due to this, chaos has arisen so I m here to rectify this problem and I making a fully responsive website for </a:t>
            </a:r>
            <a:r>
              <a:rPr lang="en-US" sz="2400" dirty="0" err="1"/>
              <a:t>C</a:t>
            </a:r>
            <a:r>
              <a:rPr lang="en-US" sz="2400" dirty="0" err="1" smtClean="0"/>
              <a:t>ovid</a:t>
            </a:r>
            <a:r>
              <a:rPr lang="en-US" sz="2400" dirty="0" smtClean="0"/>
              <a:t> </a:t>
            </a:r>
            <a:r>
              <a:rPr lang="en-US" sz="2400" dirty="0"/>
              <a:t>preventive measures and proper methods for avoiding this disease.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C6F4D3-A7BB-4C89-A219-661F198EFCA7}"/>
              </a:ext>
            </a:extLst>
          </p:cNvPr>
          <p:cNvSpPr txBox="1"/>
          <p:nvPr/>
        </p:nvSpPr>
        <p:spPr>
          <a:xfrm>
            <a:off x="2717442" y="3044279"/>
            <a:ext cx="7508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As you know in this situation every individual has to take care of his own life by opting for a good health plan so my website’s future scope is that I will add consult with various doctors at free cost and vaccine finder option in my website. Apart from this, every company is just stressing on </a:t>
            </a:r>
            <a:r>
              <a:rPr lang="en-US" sz="2400" dirty="0" err="1"/>
              <a:t>covid</a:t>
            </a:r>
            <a:r>
              <a:rPr lang="en-US" sz="2400" dirty="0"/>
              <a:t> appropriate behavior these days from MNCs to startups.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951881-1D60-49A5-8A64-FBF0355C218C}"/>
              </a:ext>
            </a:extLst>
          </p:cNvPr>
          <p:cNvSpPr txBox="1"/>
          <p:nvPr/>
        </p:nvSpPr>
        <p:spPr>
          <a:xfrm>
            <a:off x="3524435" y="2705725"/>
            <a:ext cx="4705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be using these technologies HTML5, CSS3, </a:t>
            </a:r>
            <a:r>
              <a:rPr lang="en-US" sz="2400" dirty="0" err="1"/>
              <a:t>Git</a:t>
            </a:r>
            <a:r>
              <a:rPr lang="en-US" sz="2400" dirty="0"/>
              <a:t>, </a:t>
            </a:r>
            <a:r>
              <a:rPr lang="en-US" sz="2400" dirty="0" err="1"/>
              <a:t>Javascript</a:t>
            </a:r>
            <a:r>
              <a:rPr lang="en-US" sz="2400" dirty="0"/>
              <a:t>, React in my upcoming project.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02F7EC-38CB-44E5-A007-B60C1C4BD18F}"/>
              </a:ext>
            </a:extLst>
          </p:cNvPr>
          <p:cNvSpPr txBox="1"/>
          <p:nvPr/>
        </p:nvSpPr>
        <p:spPr>
          <a:xfrm>
            <a:off x="1340476" y="2430799"/>
            <a:ext cx="791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will be using </a:t>
            </a:r>
            <a:r>
              <a:rPr lang="en-US" sz="2400" dirty="0" err="1" smtClean="0"/>
              <a:t>vs</a:t>
            </a:r>
            <a:r>
              <a:rPr lang="en-US" sz="2400" dirty="0" smtClean="0"/>
              <a:t> code and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for making it global I m using domain for publishing  it .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EEC449-C851-4B76-B087-43C8E71A11B9}"/>
              </a:ext>
            </a:extLst>
          </p:cNvPr>
          <p:cNvSpPr txBox="1"/>
          <p:nvPr/>
        </p:nvSpPr>
        <p:spPr>
          <a:xfrm>
            <a:off x="1159099" y="2705725"/>
            <a:ext cx="105220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you know in this situation every individual has to take care of his own life by opting for a good health plan so my website’s future scope is that I will add consult with various doctors at free cost and vaccine finder option in my website. Apart from this, every company is just stressing on </a:t>
            </a:r>
            <a:r>
              <a:rPr lang="en-US" sz="2400" dirty="0" err="1"/>
              <a:t>covid</a:t>
            </a:r>
            <a:r>
              <a:rPr lang="en-US" sz="2400" dirty="0"/>
              <a:t> appropriate behavior these days from MNCs to startups.</a:t>
            </a:r>
            <a:endParaRPr lang="en-US" sz="24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9EFC-0BB3-4BB2-BE78-B2259712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4F8BF-193B-494C-A288-F481813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5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Chirag Jain</cp:lastModifiedBy>
  <cp:revision>12</cp:revision>
  <dcterms:created xsi:type="dcterms:W3CDTF">2021-07-29T07:28:42Z</dcterms:created>
  <dcterms:modified xsi:type="dcterms:W3CDTF">2021-07-30T03:25:37Z</dcterms:modified>
</cp:coreProperties>
</file>