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33CA-5971-49A5-A0AF-3ADD61D8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31507-4022-4E4B-842C-8056E4A38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903D-3E3A-463B-BEC5-2907DC67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28F0E-3268-4886-A6B7-524777D2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067B9-FA81-4582-8FEB-F1AD1C20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7FB7-CE37-4B47-8136-73D5C295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1D401-7700-485D-85F9-FF3FFBDB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9A0D-2865-4269-B14B-69CC47D8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E9E3-9C34-4733-8052-F94777B7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73CD-9285-4E73-81BE-836C8392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1E63E-08A8-4433-917F-98F23689E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A6125-4E6A-47B5-9EDA-AD78DE29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A64B-C9B6-4662-A72B-C6CE6F97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EC123-1E2B-4F6A-915F-15F9084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06BF-8F9A-4EFD-9278-CD8E1E41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BFF3-D858-48BD-94B3-81E02C2B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E011-ACA0-40F2-A2C4-AADA62AC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3DF8-06F0-472F-A5D3-96A82D50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30BE-9F76-42E4-B683-8940B80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AA5BC-F189-4627-A619-F570642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4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931C-2CB0-436D-8BA4-AB16CC42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47AB1-E1F6-40A7-8865-A1883C5C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0273-7502-47C9-B791-902DBBCB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B3FA-5699-4520-ACA9-AE62D00C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3688-5B72-426C-B432-F4D10A39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F81B-D5CA-45D9-A7F6-50557495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4AC9-EBBB-4C84-B84E-46441928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2BF70-BB2E-499A-A91E-FFCC2751A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71F50-6818-4513-8564-C59FA3D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5900A-5BAA-477A-95B3-AF2BF57B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8863E-D6A0-4218-A79A-04912C51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9E99-A8D8-40CB-A136-755B193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309A-A9B3-4ECC-83E6-B26FB817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62DA2-A3FB-421C-B546-6E849677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82E2-ED3C-4F14-A459-812EDF81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7C10A-9E8E-4638-B35D-6539974B4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B2B99-F613-4D64-8A1F-EB81741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0E2B8-24F7-4DF8-A2D3-54748249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9B71B-06A5-49BC-B437-6F766700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4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88BC-6B52-4F40-B6AA-59093DC1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CDEE8-5819-4128-B7C0-62238350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B2DE0-C653-4220-BEBB-F6980392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69CD-E869-4354-A049-A3E19231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A5830-F343-41AC-A794-205F3E69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95466-8536-42C9-914D-A9CBDD82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DCA77-6E57-490F-817D-A5725FD0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46D3-504C-47A9-9FD0-7A590C46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0347-9901-4FDD-BFF2-CFAEA684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2D2A5-D9D1-4C0D-A61A-16EB13DC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D168D-D1C6-4B3E-8FC0-32EE382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8917-B61B-4705-9832-9BD0C265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2860-4FF5-4864-B44A-B726F113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B2D-62A5-482E-8A05-A3486CE4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63485-3B9A-4774-B276-680A28BA7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D5D9C-E1DE-4FD3-8B0E-D51E489B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3DF5-BB4D-48E6-B012-0C9A91E0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8239-0E68-4C71-B8D6-57DF3F38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6E080-1794-4F93-BAD1-4DA3C1CF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F462-2225-4AF9-AADF-85308465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D72A-A8E9-4CCF-9661-6367A44F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C1A8-50EF-459B-B14B-4DA18A775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ACA3-B6FA-418E-9F8D-A2F187213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F6A4-DFD8-4777-AA1A-5F9C9F0F8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7E73-2B22-44F8-BC57-0AB55F477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88A3-1625-45C3-8E49-072E7D379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9BF8A-E39C-48EC-BF4B-31E1C56E2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0DB6B0-5766-46DE-B466-DC0080D88952}"/>
              </a:ext>
            </a:extLst>
          </p:cNvPr>
          <p:cNvSpPr txBox="1"/>
          <p:nvPr/>
        </p:nvSpPr>
        <p:spPr>
          <a:xfrm>
            <a:off x="630315" y="145684"/>
            <a:ext cx="575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6DD8C-520F-4BC4-A68F-119AD8E7EE6E}"/>
              </a:ext>
            </a:extLst>
          </p:cNvPr>
          <p:cNvSpPr txBox="1"/>
          <p:nvPr/>
        </p:nvSpPr>
        <p:spPr>
          <a:xfrm>
            <a:off x="2629268" y="1485820"/>
            <a:ext cx="78552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Team Name: Magma </a:t>
            </a:r>
          </a:p>
          <a:p>
            <a:endParaRPr lang="en-IN" sz="2800" dirty="0"/>
          </a:p>
          <a:p>
            <a:r>
              <a:rPr lang="en-IN" sz="2800" dirty="0"/>
              <a:t>2. Members Name and Phone Numbers  		</a:t>
            </a:r>
            <a:r>
              <a:rPr lang="en-IN" sz="2000" dirty="0"/>
              <a:t>Aravind Harinarayanan (Leader)- 7356509761</a:t>
            </a:r>
          </a:p>
          <a:p>
            <a:r>
              <a:rPr lang="en-IN" sz="2000" dirty="0"/>
              <a:t>	Adithya Narayan- 90483 38928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Sonus</a:t>
            </a:r>
            <a:r>
              <a:rPr lang="en-IN" sz="2000" dirty="0"/>
              <a:t> </a:t>
            </a:r>
            <a:r>
              <a:rPr lang="en-IN" sz="2000" dirty="0" err="1"/>
              <a:t>Vareed</a:t>
            </a:r>
            <a:r>
              <a:rPr lang="en-IN" sz="2000" dirty="0"/>
              <a:t>- 90488 75664</a:t>
            </a:r>
            <a:endParaRPr lang="en-IN" sz="2800" dirty="0"/>
          </a:p>
          <a:p>
            <a:r>
              <a:rPr lang="en-IN" sz="2800" dirty="0"/>
              <a:t>3. Domain name: Open Innovation</a:t>
            </a:r>
          </a:p>
          <a:p>
            <a:endParaRPr lang="en-IN" sz="2800" dirty="0"/>
          </a:p>
          <a:p>
            <a:r>
              <a:rPr lang="en-IN" sz="2800" dirty="0"/>
              <a:t>4. Problem statement : Social Commerce</a:t>
            </a:r>
          </a:p>
        </p:txBody>
      </p:sp>
    </p:spTree>
    <p:extLst>
      <p:ext uri="{BB962C8B-B14F-4D97-AF65-F5344CB8AC3E}">
        <p14:creationId xmlns:p14="http://schemas.microsoft.com/office/powerpoint/2010/main" val="242383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094A-5D02-42B4-8132-01896C9F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1F98-A24A-46A8-A3E8-EF567DCB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108C-EBEB-42C4-A8A6-FD22C7B0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F2BA90-2F41-4792-B44E-87442EF55334}"/>
              </a:ext>
            </a:extLst>
          </p:cNvPr>
          <p:cNvSpPr txBox="1"/>
          <p:nvPr/>
        </p:nvSpPr>
        <p:spPr>
          <a:xfrm>
            <a:off x="523783" y="122730"/>
            <a:ext cx="2610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FB979-2C0B-4346-9656-4D853F72929F}"/>
              </a:ext>
            </a:extLst>
          </p:cNvPr>
          <p:cNvSpPr txBox="1"/>
          <p:nvPr/>
        </p:nvSpPr>
        <p:spPr>
          <a:xfrm>
            <a:off x="4287915" y="1275189"/>
            <a:ext cx="4234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84DB4-03E7-479F-A777-50E70615C0DE}"/>
              </a:ext>
            </a:extLst>
          </p:cNvPr>
          <p:cNvSpPr txBox="1"/>
          <p:nvPr/>
        </p:nvSpPr>
        <p:spPr>
          <a:xfrm>
            <a:off x="3011750" y="2752051"/>
            <a:ext cx="61655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solution provided by us is a first time innovative approach for the E-commerce industry which will aim to get the specified parameters for a given project before it actually suggest, hence making the suggested product have a more appropriate scope and scalability. We aim for max click through rates for the products we suggest. It is an easy Suggest with an accurate Product suggestion.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6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585-C319-416A-93E1-72A4299F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1D69-6EF9-454E-BF4D-E0D3401A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8D7E8-CF3B-4E0E-AD89-B90A3349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74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7CB3E-8A08-41D6-B1A9-7FDCE72D1075}"/>
              </a:ext>
            </a:extLst>
          </p:cNvPr>
          <p:cNvSpPr txBox="1"/>
          <p:nvPr/>
        </p:nvSpPr>
        <p:spPr>
          <a:xfrm>
            <a:off x="437226" y="125274"/>
            <a:ext cx="3282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6F4D3-A7BB-4C89-A219-661F198EFCA7}"/>
              </a:ext>
            </a:extLst>
          </p:cNvPr>
          <p:cNvSpPr txBox="1"/>
          <p:nvPr/>
        </p:nvSpPr>
        <p:spPr>
          <a:xfrm>
            <a:off x="4625266" y="1373436"/>
            <a:ext cx="3506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  <a:r>
              <a:rPr lang="en-IN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F2B6E-B011-46A7-869A-A73422E3DFDC}"/>
              </a:ext>
            </a:extLst>
          </p:cNvPr>
          <p:cNvSpPr txBox="1"/>
          <p:nvPr/>
        </p:nvSpPr>
        <p:spPr>
          <a:xfrm>
            <a:off x="3011750" y="2742279"/>
            <a:ext cx="63897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Collecting data based on which the model will be trained. </a:t>
            </a:r>
          </a:p>
          <a:p>
            <a:r>
              <a:rPr lang="en-US" dirty="0"/>
              <a:t>• Training the model to predict correctly and In the correct context. </a:t>
            </a:r>
          </a:p>
          <a:p>
            <a:r>
              <a:rPr lang="en-US" dirty="0"/>
              <a:t>• Achieving concurrency in forum where videos, images will also be shared.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82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FBB-50F0-4DD6-A756-D7AD1741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DA2A-52A6-4238-8655-030947D1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315AE-BF33-4CFA-A98C-378F1383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E51880-4E01-4D0A-B2CD-C220958F60A2}"/>
              </a:ext>
            </a:extLst>
          </p:cNvPr>
          <p:cNvSpPr txBox="1"/>
          <p:nvPr/>
        </p:nvSpPr>
        <p:spPr>
          <a:xfrm>
            <a:off x="517124" y="23018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51881-1D60-49A5-8A64-FBF0355C218C}"/>
              </a:ext>
            </a:extLst>
          </p:cNvPr>
          <p:cNvSpPr txBox="1"/>
          <p:nvPr/>
        </p:nvSpPr>
        <p:spPr>
          <a:xfrm>
            <a:off x="3480046" y="1011456"/>
            <a:ext cx="47051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</a:p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6C3AB-05AC-485E-BC75-95AB03DCCAEA}"/>
              </a:ext>
            </a:extLst>
          </p:cNvPr>
          <p:cNvSpPr txBox="1"/>
          <p:nvPr/>
        </p:nvSpPr>
        <p:spPr>
          <a:xfrm>
            <a:off x="3100526" y="2495736"/>
            <a:ext cx="61655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• Backend – Flask</a:t>
            </a:r>
          </a:p>
          <a:p>
            <a:r>
              <a:rPr lang="en-IN" sz="2800" dirty="0"/>
              <a:t>• Frontend – Bootstrap 5 with </a:t>
            </a:r>
            <a:r>
              <a:rPr lang="en-IN" sz="2800" dirty="0" err="1"/>
              <a:t>JQuery</a:t>
            </a:r>
            <a:r>
              <a:rPr lang="en-IN" sz="2800" dirty="0"/>
              <a:t> </a:t>
            </a:r>
          </a:p>
          <a:p>
            <a:r>
              <a:rPr lang="en-IN" sz="2800" dirty="0"/>
              <a:t>• Cloud Service Providers - Heroku </a:t>
            </a:r>
          </a:p>
          <a:p>
            <a:r>
              <a:rPr lang="en-IN" sz="2800" dirty="0"/>
              <a:t>• Database – Heroku Postgres ( or MongoDB</a:t>
            </a:r>
          </a:p>
        </p:txBody>
      </p:sp>
    </p:spTree>
    <p:extLst>
      <p:ext uri="{BB962C8B-B14F-4D97-AF65-F5344CB8AC3E}">
        <p14:creationId xmlns:p14="http://schemas.microsoft.com/office/powerpoint/2010/main" val="279041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220B-E895-4866-BBED-EEE234BC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9203-E635-4615-922F-2E13FD4D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2CFA4-C7DB-4830-9134-38BEB2B0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2F7EC-38CB-44E5-A007-B60C1C4BD18F}"/>
              </a:ext>
            </a:extLst>
          </p:cNvPr>
          <p:cNvSpPr txBox="1"/>
          <p:nvPr/>
        </p:nvSpPr>
        <p:spPr>
          <a:xfrm>
            <a:off x="1896862" y="1208185"/>
            <a:ext cx="7918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/ SOFTWARE IMPLEMENTATION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9827E-67EA-40D1-BB28-4A63AE98FEB5}"/>
              </a:ext>
            </a:extLst>
          </p:cNvPr>
          <p:cNvSpPr txBox="1"/>
          <p:nvPr/>
        </p:nvSpPr>
        <p:spPr>
          <a:xfrm>
            <a:off x="614778" y="311705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C8938-502D-4434-9C51-18961A22EBF0}"/>
              </a:ext>
            </a:extLst>
          </p:cNvPr>
          <p:cNvSpPr txBox="1"/>
          <p:nvPr/>
        </p:nvSpPr>
        <p:spPr>
          <a:xfrm>
            <a:off x="2476870" y="2730715"/>
            <a:ext cx="733887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Process Flow </a:t>
            </a:r>
          </a:p>
          <a:p>
            <a:r>
              <a:rPr lang="en-US" dirty="0"/>
              <a:t>• Users log in and chat </a:t>
            </a:r>
          </a:p>
          <a:p>
            <a:r>
              <a:rPr lang="en-US" dirty="0"/>
              <a:t>• Chat data is sent to the backend server where a model detects keywords indicating or depicting a particular product in discussion </a:t>
            </a:r>
          </a:p>
          <a:p>
            <a:r>
              <a:rPr lang="en-US" dirty="0"/>
              <a:t>• Search initiated one the probability for the keyword under discussion crosses a given threshold. </a:t>
            </a:r>
          </a:p>
          <a:p>
            <a:r>
              <a:rPr lang="en-US" dirty="0"/>
              <a:t>• From the retrieved list of products probably from amazon the best product is suggested along with the link to buy.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7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220B-E895-4866-BBED-EEE234BC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9203-E635-4615-922F-2E13FD4D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2CFA4-C7DB-4830-9134-38BEB2B0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2F7EC-38CB-44E5-A007-B60C1C4BD18F}"/>
              </a:ext>
            </a:extLst>
          </p:cNvPr>
          <p:cNvSpPr txBox="1"/>
          <p:nvPr/>
        </p:nvSpPr>
        <p:spPr>
          <a:xfrm>
            <a:off x="1896862" y="1208185"/>
            <a:ext cx="7918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/ SOFTWARE IMPLEMENTATION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9827E-67EA-40D1-BB28-4A63AE98FEB5}"/>
              </a:ext>
            </a:extLst>
          </p:cNvPr>
          <p:cNvSpPr txBox="1"/>
          <p:nvPr/>
        </p:nvSpPr>
        <p:spPr>
          <a:xfrm>
            <a:off x="614778" y="311705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E3E35-786C-49D2-9C14-D780B42A4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125" y="2583811"/>
            <a:ext cx="7057748" cy="351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0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2191-0FB7-4EA7-BE68-852AF218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3C95-24F0-4539-B8B0-BBEEE355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BD1D4-7E2D-4E8A-B4DD-DD75C0D9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EC449-C851-4B76-B087-43C8E71A11B9}"/>
              </a:ext>
            </a:extLst>
          </p:cNvPr>
          <p:cNvSpPr txBox="1"/>
          <p:nvPr/>
        </p:nvSpPr>
        <p:spPr>
          <a:xfrm>
            <a:off x="4030462" y="981363"/>
            <a:ext cx="40038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SCOPE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8DF02-9E99-4F5F-94F4-A3531FAF3A9A}"/>
              </a:ext>
            </a:extLst>
          </p:cNvPr>
          <p:cNvSpPr txBox="1"/>
          <p:nvPr/>
        </p:nvSpPr>
        <p:spPr>
          <a:xfrm>
            <a:off x="534880" y="230188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DA6D6-9BD1-42CB-9A30-E3A2100615A9}"/>
              </a:ext>
            </a:extLst>
          </p:cNvPr>
          <p:cNvSpPr txBox="1"/>
          <p:nvPr/>
        </p:nvSpPr>
        <p:spPr>
          <a:xfrm>
            <a:off x="2396971" y="2427913"/>
            <a:ext cx="76606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Given the current situation product suggestions will be limited to 2 or 3 well known websites. Hence a mandatory future enhancement will involve the use of Kafka for distributed production and consumption of user messages and product suggestions. </a:t>
            </a:r>
          </a:p>
          <a:p>
            <a:endParaRPr lang="en-US" dirty="0"/>
          </a:p>
          <a:p>
            <a:r>
              <a:rPr lang="en-US" dirty="0"/>
              <a:t>Scaling is also a possible future enhancement with logins made easy using google auth. Shift to more reliable AWS servers with more workers so that we wont have a limit on the amount of people in the discussion forum simultaneously. </a:t>
            </a:r>
          </a:p>
          <a:p>
            <a:endParaRPr lang="en-US" dirty="0"/>
          </a:p>
          <a:p>
            <a:r>
              <a:rPr lang="en-US" dirty="0"/>
              <a:t>Constant monitoring for watching use of foul language </a:t>
            </a:r>
            <a:r>
              <a:rPr lang="en-US" dirty="0" err="1"/>
              <a:t>etc</a:t>
            </a:r>
            <a:r>
              <a:rPr lang="en-US" dirty="0"/>
              <a:t> is also a possible and important enhancement.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01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371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AGARWAL</dc:creator>
  <cp:lastModifiedBy>Aravind Harinarayanan</cp:lastModifiedBy>
  <cp:revision>7</cp:revision>
  <dcterms:created xsi:type="dcterms:W3CDTF">2021-07-29T07:28:42Z</dcterms:created>
  <dcterms:modified xsi:type="dcterms:W3CDTF">2021-07-30T04:17:04Z</dcterms:modified>
</cp:coreProperties>
</file>