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61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930401" y="1122364"/>
            <a:ext cx="8894618" cy="4708981"/>
          </a:xfrm>
          <a:prstGeom prst="rect">
            <a:avLst/>
          </a:prstGeom>
          <a:noFill/>
        </p:spPr>
        <p:txBody>
          <a:bodyPr wrap="square" rtlCol="0">
            <a:spAutoFit/>
          </a:bodyPr>
          <a:lstStyle/>
          <a:p>
            <a:pPr marL="342900" indent="-342900">
              <a:buAutoNum type="arabicPeriod"/>
            </a:pPr>
            <a:r>
              <a:rPr lang="en-IN" sz="2000" dirty="0"/>
              <a:t>Team Name : Hack the Code </a:t>
            </a:r>
          </a:p>
          <a:p>
            <a:endParaRPr lang="en-IN" sz="2000" dirty="0"/>
          </a:p>
          <a:p>
            <a:r>
              <a:rPr lang="en-IN" sz="2000" dirty="0"/>
              <a:t>2. Team Members:</a:t>
            </a:r>
          </a:p>
          <a:p>
            <a:pPr marL="457200" indent="-457200">
              <a:buFont typeface="Arial" panose="020B0604020202020204" pitchFamily="34" charset="0"/>
              <a:buChar char="•"/>
            </a:pPr>
            <a:r>
              <a:rPr lang="en-IN" sz="2000" dirty="0"/>
              <a:t> </a:t>
            </a:r>
            <a:r>
              <a:rPr lang="en-IN" sz="2000" dirty="0" err="1"/>
              <a:t>Dhruti</a:t>
            </a:r>
            <a:r>
              <a:rPr lang="en-IN" sz="2000" dirty="0"/>
              <a:t> </a:t>
            </a:r>
            <a:r>
              <a:rPr lang="en-IN" sz="2000" dirty="0" err="1"/>
              <a:t>Sangal</a:t>
            </a:r>
            <a:r>
              <a:rPr lang="en-IN" sz="2000" dirty="0"/>
              <a:t> (Leader)- 9969543224</a:t>
            </a:r>
          </a:p>
          <a:p>
            <a:pPr marL="457200" indent="-457200">
              <a:buFont typeface="Arial" panose="020B0604020202020204" pitchFamily="34" charset="0"/>
              <a:buChar char="•"/>
            </a:pPr>
            <a:r>
              <a:rPr lang="en-IN" sz="2000" dirty="0"/>
              <a:t>Shalini Sharma - 9137945116, </a:t>
            </a:r>
          </a:p>
          <a:p>
            <a:pPr marL="457200" indent="-457200">
              <a:buFont typeface="Arial" panose="020B0604020202020204" pitchFamily="34" charset="0"/>
              <a:buChar char="•"/>
            </a:pPr>
            <a:r>
              <a:rPr lang="en-IN" sz="2000" dirty="0"/>
              <a:t>Krishna Pal – 8318031071,</a:t>
            </a:r>
          </a:p>
          <a:p>
            <a:pPr marL="457200" indent="-457200">
              <a:buFont typeface="Arial" panose="020B0604020202020204" pitchFamily="34" charset="0"/>
              <a:buChar char="•"/>
            </a:pPr>
            <a:r>
              <a:rPr lang="en-IN" sz="2000" dirty="0"/>
              <a:t>Amit Patil – 7718936550.</a:t>
            </a:r>
          </a:p>
          <a:p>
            <a:endParaRPr lang="en-IN" sz="2000" dirty="0"/>
          </a:p>
          <a:p>
            <a:r>
              <a:rPr lang="en-IN" sz="2000" dirty="0"/>
              <a:t>3. Domain : Open Innovation</a:t>
            </a:r>
          </a:p>
          <a:p>
            <a:endParaRPr lang="en-IN" sz="2000" dirty="0"/>
          </a:p>
          <a:p>
            <a:r>
              <a:rPr lang="en-IN" sz="2000" dirty="0"/>
              <a:t>4. Problem Statement: </a:t>
            </a:r>
            <a:r>
              <a:rPr lang="en-US" sz="2000" dirty="0"/>
              <a:t>The problem that we are addressing is that patients who are in desperate need of treatment, at times they aren’t attended properly and it leads to risking the life of the patients. They are also unaware of whether the doctor they are looking for is available in the hospital where they are going for treatment during an emergency.</a:t>
            </a:r>
            <a:endParaRPr lang="en-IN" sz="20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5" name="TextBox 4">
            <a:extLst>
              <a:ext uri="{FF2B5EF4-FFF2-40B4-BE49-F238E27FC236}">
                <a16:creationId xmlns:a16="http://schemas.microsoft.com/office/drawing/2014/main" id="{F0C7BD4A-6D0E-4556-9B78-A3531CC52C33}"/>
              </a:ext>
            </a:extLst>
          </p:cNvPr>
          <p:cNvSpPr txBox="1"/>
          <p:nvPr/>
        </p:nvSpPr>
        <p:spPr>
          <a:xfrm>
            <a:off x="1764145" y="1376219"/>
            <a:ext cx="8829963" cy="4955203"/>
          </a:xfrm>
          <a:prstGeom prst="rect">
            <a:avLst/>
          </a:prstGeom>
          <a:noFill/>
        </p:spPr>
        <p:txBody>
          <a:bodyPr wrap="square" rtlCol="0">
            <a:spAutoFit/>
          </a:bodyPr>
          <a:lstStyle/>
          <a:p>
            <a:pPr algn="ctr"/>
            <a:r>
              <a:rPr lang="en-US" sz="4000" b="1" dirty="0">
                <a:latin typeface="+mj-lt"/>
              </a:rPr>
              <a:t>ABSTRACT</a:t>
            </a:r>
            <a:endParaRPr lang="en-US" sz="4000" b="1" dirty="0"/>
          </a:p>
          <a:p>
            <a:endParaRPr lang="en-US" sz="2800" b="1" dirty="0"/>
          </a:p>
          <a:p>
            <a:r>
              <a:rPr lang="en-US" sz="2800" dirty="0"/>
              <a:t>Our web application where it allows the user to enter the data according to the choice it wants ( </a:t>
            </a:r>
            <a:r>
              <a:rPr lang="en-US" sz="2800" dirty="0" err="1"/>
              <a:t>eg</a:t>
            </a:r>
            <a:r>
              <a:rPr lang="en-US" sz="2800" dirty="0"/>
              <a:t>: location, state, city, specialized doctor, time). According to the data which the user would have entered considering its preference our application would be showing the hospitals wherein the specialized doctors would be available which would be his requirement and present in the vicinity of its location itself at affordable prices.</a:t>
            </a:r>
          </a:p>
          <a:p>
            <a:endParaRPr lang="en-US" sz="2400"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0" y="1011456"/>
            <a:ext cx="12192000" cy="4639860"/>
          </a:xfrm>
          <a:prstGeom prst="rect">
            <a:avLst/>
          </a:prstGeom>
          <a:noFill/>
        </p:spPr>
        <p:txBody>
          <a:bodyPr wrap="square" rtlCol="0">
            <a:spAutoFit/>
          </a:bodyPr>
          <a:lstStyle/>
          <a:p>
            <a:pPr algn="ctr">
              <a:lnSpc>
                <a:spcPct val="150000"/>
              </a:lnSpc>
            </a:pPr>
            <a:r>
              <a:rPr lang="en-IN" sz="3200" b="1" dirty="0">
                <a:latin typeface="Times New Roman" panose="02020603050405020304" pitchFamily="18" charset="0"/>
                <a:cs typeface="Times New Roman" panose="02020603050405020304" pitchFamily="18" charset="0"/>
              </a:rPr>
              <a:t>NOVELTY</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focuses on the current health scenario(pandemic).</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saves the time of the patient and it’s health.</a:t>
            </a:r>
            <a:endParaRPr lang="en-IN" sz="1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Provides the accurate information and availability of the doctor and the location of the hospital which would be feasible to the patient.</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Our web application also provides the patient rating of the doctor according to the previous work experience which would help the new patient to decide.</a:t>
            </a:r>
            <a:endParaRPr lang="en-IN" sz="2800"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517124" y="1241643"/>
            <a:ext cx="9430439" cy="5377882"/>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TECHNOLOGY </a:t>
            </a:r>
          </a:p>
          <a:p>
            <a:pPr algn="ctr"/>
            <a:r>
              <a:rPr lang="en-IN" sz="3600" b="1" dirty="0">
                <a:latin typeface="Times New Roman" panose="02020603050405020304" pitchFamily="18" charset="0"/>
                <a:cs typeface="Times New Roman" panose="02020603050405020304" pitchFamily="18" charset="0"/>
              </a:rPr>
              <a:t>STACK</a:t>
            </a:r>
          </a:p>
          <a:p>
            <a:pPr>
              <a:lnSpc>
                <a:spcPct val="200000"/>
              </a:lnSpc>
            </a:pPr>
            <a:r>
              <a:rPr lang="en-IN" sz="2800" b="1" i="0" dirty="0">
                <a:solidFill>
                  <a:srgbClr val="202124"/>
                </a:solidFill>
                <a:effectLst/>
                <a:latin typeface="Roboto" panose="02000000000000000000" pitchFamily="2" charset="0"/>
              </a:rPr>
              <a:t>Frontend</a:t>
            </a:r>
            <a:r>
              <a:rPr lang="en-IN" sz="2800" b="0" i="0" dirty="0">
                <a:solidFill>
                  <a:srgbClr val="202124"/>
                </a:solidFill>
                <a:effectLst/>
                <a:latin typeface="Roboto" panose="02000000000000000000" pitchFamily="2" charset="0"/>
              </a:rPr>
              <a:t>: HTML, CSS, JavaScript, jQuery, ReactJS </a:t>
            </a:r>
          </a:p>
          <a:p>
            <a:pPr>
              <a:lnSpc>
                <a:spcPct val="200000"/>
              </a:lnSpc>
            </a:pPr>
            <a:r>
              <a:rPr lang="en-IN" sz="2800" b="1" i="0" dirty="0">
                <a:solidFill>
                  <a:srgbClr val="202124"/>
                </a:solidFill>
                <a:effectLst/>
                <a:latin typeface="Roboto" panose="02000000000000000000" pitchFamily="2" charset="0"/>
              </a:rPr>
              <a:t>Backend</a:t>
            </a:r>
            <a:r>
              <a:rPr lang="en-IN" sz="2800" b="0" i="0" dirty="0">
                <a:solidFill>
                  <a:srgbClr val="202124"/>
                </a:solidFill>
                <a:effectLst/>
                <a:latin typeface="Roboto" panose="02000000000000000000" pitchFamily="2" charset="0"/>
              </a:rPr>
              <a:t>: Python, Django </a:t>
            </a:r>
          </a:p>
          <a:p>
            <a:pPr>
              <a:lnSpc>
                <a:spcPct val="200000"/>
              </a:lnSpc>
            </a:pPr>
            <a:r>
              <a:rPr lang="en-IN" sz="2800" b="1" i="0" dirty="0">
                <a:solidFill>
                  <a:srgbClr val="202124"/>
                </a:solidFill>
                <a:effectLst/>
                <a:latin typeface="Roboto" panose="02000000000000000000" pitchFamily="2" charset="0"/>
              </a:rPr>
              <a:t>Database</a:t>
            </a:r>
            <a:r>
              <a:rPr lang="en-IN" sz="2800" b="0" i="0" dirty="0">
                <a:solidFill>
                  <a:srgbClr val="202124"/>
                </a:solidFill>
                <a:effectLst/>
                <a:latin typeface="Roboto" panose="02000000000000000000" pitchFamily="2" charset="0"/>
              </a:rPr>
              <a:t>: MySQL/SQLite</a:t>
            </a:r>
          </a:p>
          <a:p>
            <a:pPr>
              <a:lnSpc>
                <a:spcPct val="200000"/>
              </a:lnSpc>
            </a:pPr>
            <a:r>
              <a:rPr lang="en-IN" sz="2800" b="1" i="0" dirty="0">
                <a:solidFill>
                  <a:srgbClr val="202124"/>
                </a:solidFill>
                <a:effectLst/>
                <a:latin typeface="Roboto" panose="02000000000000000000" pitchFamily="2" charset="0"/>
              </a:rPr>
              <a:t>Software</a:t>
            </a:r>
            <a:r>
              <a:rPr lang="en-IN" sz="2800" b="0" i="0" dirty="0">
                <a:solidFill>
                  <a:srgbClr val="202124"/>
                </a:solidFill>
                <a:effectLst/>
                <a:latin typeface="Roboto" panose="02000000000000000000" pitchFamily="2" charset="0"/>
              </a:rPr>
              <a:t>: visual studio code (IDE) </a:t>
            </a:r>
          </a:p>
          <a:p>
            <a:pPr>
              <a:lnSpc>
                <a:spcPct val="20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64655" y="949901"/>
            <a:ext cx="9990786" cy="1938992"/>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a:t>
            </a:r>
          </a:p>
          <a:p>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a:extLst>
              <a:ext uri="{FF2B5EF4-FFF2-40B4-BE49-F238E27FC236}">
                <a16:creationId xmlns:a16="http://schemas.microsoft.com/office/drawing/2014/main" id="{065BB685-0BAD-4BB6-A16F-B481B57E408C}"/>
              </a:ext>
            </a:extLst>
          </p:cNvPr>
          <p:cNvSpPr txBox="1"/>
          <p:nvPr/>
        </p:nvSpPr>
        <p:spPr>
          <a:xfrm>
            <a:off x="397164" y="2540000"/>
            <a:ext cx="8035636" cy="4308872"/>
          </a:xfrm>
          <a:prstGeom prst="rect">
            <a:avLst/>
          </a:prstGeom>
          <a:noFill/>
        </p:spPr>
        <p:txBody>
          <a:bodyPr wrap="square" rtlCol="0">
            <a:spAutoFit/>
          </a:bodyPr>
          <a:lstStyle/>
          <a:p>
            <a:r>
              <a:rPr lang="en-US" sz="3200" b="1" dirty="0"/>
              <a:t>HARDWARE REQUIREMENT</a:t>
            </a:r>
            <a:r>
              <a:rPr lang="en-US" sz="3200" dirty="0"/>
              <a:t>: </a:t>
            </a:r>
          </a:p>
          <a:p>
            <a:pPr marL="457200" indent="-457200">
              <a:buFont typeface="Arial" panose="020B0604020202020204" pitchFamily="34" charset="0"/>
              <a:buChar char="•"/>
            </a:pPr>
            <a:r>
              <a:rPr lang="en-US" sz="3200" dirty="0"/>
              <a:t>LAPTOP/PC.</a:t>
            </a:r>
          </a:p>
          <a:p>
            <a:endParaRPr lang="en-US" sz="3200" dirty="0"/>
          </a:p>
          <a:p>
            <a:r>
              <a:rPr lang="en-US" sz="3200" b="1" dirty="0"/>
              <a:t>SOFTWARE REQUIREMENT</a:t>
            </a:r>
            <a:r>
              <a:rPr lang="en-US" sz="3200" dirty="0"/>
              <a:t>: </a:t>
            </a:r>
          </a:p>
          <a:p>
            <a:pPr marL="457200" indent="-457200">
              <a:buFont typeface="Arial" panose="020B0604020202020204" pitchFamily="34" charset="0"/>
              <a:buChar char="•"/>
            </a:pPr>
            <a:r>
              <a:rPr lang="en-US" sz="3200" dirty="0"/>
              <a:t> Visual Studio Code</a:t>
            </a:r>
          </a:p>
          <a:p>
            <a:pPr marL="457200" indent="-457200">
              <a:buFont typeface="Arial" panose="020B0604020202020204" pitchFamily="34" charset="0"/>
              <a:buChar char="•"/>
            </a:pPr>
            <a:r>
              <a:rPr lang="en-US" sz="3200" dirty="0"/>
              <a:t> XAMPP </a:t>
            </a:r>
          </a:p>
          <a:p>
            <a:pPr marL="457200" indent="-457200">
              <a:buFont typeface="Arial" panose="020B0604020202020204" pitchFamily="34" charset="0"/>
              <a:buChar char="•"/>
            </a:pPr>
            <a:r>
              <a:rPr lang="en-US" sz="3200" dirty="0"/>
              <a:t> Django</a:t>
            </a:r>
          </a:p>
          <a:p>
            <a:r>
              <a:rPr lang="en-US" sz="3200" dirty="0"/>
              <a:t>      </a:t>
            </a:r>
          </a:p>
          <a:p>
            <a:r>
              <a:rPr lang="en-US" dirty="0"/>
              <a:t>     </a:t>
            </a:r>
            <a:endParaRPr lang="en-IN" dirty="0"/>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7389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534880" y="1449579"/>
            <a:ext cx="5432977"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C7FF22BF-5CCD-4F4C-8B9E-C8DEF39B6868}"/>
              </a:ext>
            </a:extLst>
          </p:cNvPr>
          <p:cNvSpPr txBox="1"/>
          <p:nvPr/>
        </p:nvSpPr>
        <p:spPr>
          <a:xfrm>
            <a:off x="378151" y="2117104"/>
            <a:ext cx="11435695" cy="347261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800" dirty="0"/>
              <a:t>As a business scope our website connects patients to the doctors/hospitals. </a:t>
            </a:r>
          </a:p>
          <a:p>
            <a:pPr marL="285750" indent="-285750">
              <a:lnSpc>
                <a:spcPct val="250000"/>
              </a:lnSpc>
              <a:buFont typeface="Arial" panose="020B0604020202020204" pitchFamily="34" charset="0"/>
              <a:buChar char="•"/>
            </a:pPr>
            <a:r>
              <a:rPr lang="en-US" sz="2800" dirty="0"/>
              <a:t>Bringing new hospitals to the market.</a:t>
            </a:r>
          </a:p>
          <a:p>
            <a:pPr marL="285750" indent="-285750">
              <a:lnSpc>
                <a:spcPct val="150000"/>
              </a:lnSpc>
              <a:buFont typeface="Arial" panose="020B0604020202020204" pitchFamily="34" charset="0"/>
              <a:buChar char="•"/>
            </a:pPr>
            <a:r>
              <a:rPr lang="en-IN" sz="2800" dirty="0"/>
              <a:t>Bringing new, latest and advanced equipment's for the treatments to the patients.</a:t>
            </a: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Maximum 8 Slides </a:t>
            </a: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362</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DEEPAK</cp:lastModifiedBy>
  <cp:revision>13</cp:revision>
  <dcterms:created xsi:type="dcterms:W3CDTF">2021-07-29T07:28:42Z</dcterms:created>
  <dcterms:modified xsi:type="dcterms:W3CDTF">2021-07-30T04:08:32Z</dcterms:modified>
</cp:coreProperties>
</file>