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562" y="-13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405B903D-3E3A-463B-BEC5-2907DC670149}"/>
              </a:ext>
            </a:extLst>
          </p:cNvPr>
          <p:cNvSpPr>
            <a:spLocks noGrp="1"/>
          </p:cNvSpPr>
          <p:nvPr>
            <p:ph type="dt" sz="half" idx="10"/>
          </p:nvPr>
        </p:nvSpPr>
        <p:spPr/>
        <p:txBody>
          <a:bodyPr/>
          <a:lstStyle/>
          <a:p>
            <a:fld id="{7402F40B-4C67-443D-ABA3-FAAD07C5B96E}" type="datetimeFigureOut">
              <a:rPr lang="en-IN" smtClean="0"/>
              <a:pPr/>
              <a:t>30-07-2021</a:t>
            </a:fld>
            <a:endParaRPr lang="en-IN"/>
          </a:p>
        </p:txBody>
      </p:sp>
      <p:sp>
        <p:nvSpPr>
          <p:cNvPr id="5" name="Footer Placeholder 4">
            <a:extLst>
              <a:ext uri="{FF2B5EF4-FFF2-40B4-BE49-F238E27FC236}">
                <a16:creationId xmlns:a16="http://schemas.microsoft.com/office/drawing/2014/main" xmlns=""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D8067B9-FA81-4582-8FEB-F1AD1C203F28}"/>
              </a:ext>
            </a:extLst>
          </p:cNvPr>
          <p:cNvSpPr>
            <a:spLocks noGrp="1"/>
          </p:cNvSpPr>
          <p:nvPr>
            <p:ph type="sldNum" sz="quarter" idx="12"/>
          </p:nvPr>
        </p:nvSpPr>
        <p:spPr/>
        <p:txBody>
          <a:bodyPr/>
          <a:lstStyle/>
          <a:p>
            <a:fld id="{04A71071-71F2-4D84-9B28-CA4BD4EC8894}" type="slidenum">
              <a:rPr lang="en-IN" smtClean="0"/>
              <a:pPr/>
              <a:t>‹#›</a:t>
            </a:fld>
            <a:endParaRPr lang="en-IN"/>
          </a:p>
        </p:txBody>
      </p:sp>
    </p:spTree>
    <p:extLst>
      <p:ext uri="{BB962C8B-B14F-4D97-AF65-F5344CB8AC3E}">
        <p14:creationId xmlns:p14="http://schemas.microsoft.com/office/powerpoint/2010/main" xmlns=""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6FE9A0D-2865-4269-B14B-69CC47D86060}"/>
              </a:ext>
            </a:extLst>
          </p:cNvPr>
          <p:cNvSpPr>
            <a:spLocks noGrp="1"/>
          </p:cNvSpPr>
          <p:nvPr>
            <p:ph type="dt" sz="half" idx="10"/>
          </p:nvPr>
        </p:nvSpPr>
        <p:spPr/>
        <p:txBody>
          <a:bodyPr/>
          <a:lstStyle/>
          <a:p>
            <a:fld id="{7402F40B-4C67-443D-ABA3-FAAD07C5B96E}" type="datetimeFigureOut">
              <a:rPr lang="en-IN" smtClean="0"/>
              <a:pPr/>
              <a:t>30-07-2021</a:t>
            </a:fld>
            <a:endParaRPr lang="en-IN"/>
          </a:p>
        </p:txBody>
      </p:sp>
      <p:sp>
        <p:nvSpPr>
          <p:cNvPr id="5" name="Footer Placeholder 4">
            <a:extLst>
              <a:ext uri="{FF2B5EF4-FFF2-40B4-BE49-F238E27FC236}">
                <a16:creationId xmlns:a16="http://schemas.microsoft.com/office/drawing/2014/main" xmlns=""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74273CD-9285-4E73-81BE-836C839224D4}"/>
              </a:ext>
            </a:extLst>
          </p:cNvPr>
          <p:cNvSpPr>
            <a:spLocks noGrp="1"/>
          </p:cNvSpPr>
          <p:nvPr>
            <p:ph type="sldNum" sz="quarter" idx="12"/>
          </p:nvPr>
        </p:nvSpPr>
        <p:spPr/>
        <p:txBody>
          <a:bodyPr/>
          <a:lstStyle/>
          <a:p>
            <a:fld id="{04A71071-71F2-4D84-9B28-CA4BD4EC8894}" type="slidenum">
              <a:rPr lang="en-IN" smtClean="0"/>
              <a:pPr/>
              <a:t>‹#›</a:t>
            </a:fld>
            <a:endParaRPr lang="en-IN"/>
          </a:p>
        </p:txBody>
      </p:sp>
    </p:spTree>
    <p:extLst>
      <p:ext uri="{BB962C8B-B14F-4D97-AF65-F5344CB8AC3E}">
        <p14:creationId xmlns:p14="http://schemas.microsoft.com/office/powerpoint/2010/main" xmlns=""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969A64B-C9B6-4662-A72B-C6CE6F974807}"/>
              </a:ext>
            </a:extLst>
          </p:cNvPr>
          <p:cNvSpPr>
            <a:spLocks noGrp="1"/>
          </p:cNvSpPr>
          <p:nvPr>
            <p:ph type="dt" sz="half" idx="10"/>
          </p:nvPr>
        </p:nvSpPr>
        <p:spPr/>
        <p:txBody>
          <a:bodyPr/>
          <a:lstStyle/>
          <a:p>
            <a:fld id="{7402F40B-4C67-443D-ABA3-FAAD07C5B96E}" type="datetimeFigureOut">
              <a:rPr lang="en-IN" smtClean="0"/>
              <a:pPr/>
              <a:t>30-07-2021</a:t>
            </a:fld>
            <a:endParaRPr lang="en-IN"/>
          </a:p>
        </p:txBody>
      </p:sp>
      <p:sp>
        <p:nvSpPr>
          <p:cNvPr id="5" name="Footer Placeholder 4">
            <a:extLst>
              <a:ext uri="{FF2B5EF4-FFF2-40B4-BE49-F238E27FC236}">
                <a16:creationId xmlns:a16="http://schemas.microsoft.com/office/drawing/2014/main" xmlns=""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BAD06BF-8F9A-4EFD-9278-CD8E1E41402D}"/>
              </a:ext>
            </a:extLst>
          </p:cNvPr>
          <p:cNvSpPr>
            <a:spLocks noGrp="1"/>
          </p:cNvSpPr>
          <p:nvPr>
            <p:ph type="sldNum" sz="quarter" idx="12"/>
          </p:nvPr>
        </p:nvSpPr>
        <p:spPr/>
        <p:txBody>
          <a:bodyPr/>
          <a:lstStyle/>
          <a:p>
            <a:fld id="{04A71071-71F2-4D84-9B28-CA4BD4EC8894}" type="slidenum">
              <a:rPr lang="en-IN" smtClean="0"/>
              <a:pPr/>
              <a:t>‹#›</a:t>
            </a:fld>
            <a:endParaRPr lang="en-IN"/>
          </a:p>
        </p:txBody>
      </p:sp>
    </p:spTree>
    <p:extLst>
      <p:ext uri="{BB962C8B-B14F-4D97-AF65-F5344CB8AC3E}">
        <p14:creationId xmlns:p14="http://schemas.microsoft.com/office/powerpoint/2010/main" xmlns=""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9453DF8-06F0-472F-A5D3-96A82D5043B1}"/>
              </a:ext>
            </a:extLst>
          </p:cNvPr>
          <p:cNvSpPr>
            <a:spLocks noGrp="1"/>
          </p:cNvSpPr>
          <p:nvPr>
            <p:ph type="dt" sz="half" idx="10"/>
          </p:nvPr>
        </p:nvSpPr>
        <p:spPr/>
        <p:txBody>
          <a:bodyPr/>
          <a:lstStyle/>
          <a:p>
            <a:fld id="{7402F40B-4C67-443D-ABA3-FAAD07C5B96E}" type="datetimeFigureOut">
              <a:rPr lang="en-IN" smtClean="0"/>
              <a:pPr/>
              <a:t>30-07-2021</a:t>
            </a:fld>
            <a:endParaRPr lang="en-IN"/>
          </a:p>
        </p:txBody>
      </p:sp>
      <p:sp>
        <p:nvSpPr>
          <p:cNvPr id="5" name="Footer Placeholder 4">
            <a:extLst>
              <a:ext uri="{FF2B5EF4-FFF2-40B4-BE49-F238E27FC236}">
                <a16:creationId xmlns:a16="http://schemas.microsoft.com/office/drawing/2014/main" xmlns=""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49AA5BC-F189-4627-A619-F57064289625}"/>
              </a:ext>
            </a:extLst>
          </p:cNvPr>
          <p:cNvSpPr>
            <a:spLocks noGrp="1"/>
          </p:cNvSpPr>
          <p:nvPr>
            <p:ph type="sldNum" sz="quarter" idx="12"/>
          </p:nvPr>
        </p:nvSpPr>
        <p:spPr/>
        <p:txBody>
          <a:bodyPr/>
          <a:lstStyle/>
          <a:p>
            <a:fld id="{04A71071-71F2-4D84-9B28-CA4BD4EC8894}" type="slidenum">
              <a:rPr lang="en-IN" smtClean="0"/>
              <a:pPr/>
              <a:t>‹#›</a:t>
            </a:fld>
            <a:endParaRPr lang="en-IN"/>
          </a:p>
        </p:txBody>
      </p:sp>
    </p:spTree>
    <p:extLst>
      <p:ext uri="{BB962C8B-B14F-4D97-AF65-F5344CB8AC3E}">
        <p14:creationId xmlns:p14="http://schemas.microsoft.com/office/powerpoint/2010/main" xmlns=""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25F0273-7502-47C9-B791-902DBBCBC06E}"/>
              </a:ext>
            </a:extLst>
          </p:cNvPr>
          <p:cNvSpPr>
            <a:spLocks noGrp="1"/>
          </p:cNvSpPr>
          <p:nvPr>
            <p:ph type="dt" sz="half" idx="10"/>
          </p:nvPr>
        </p:nvSpPr>
        <p:spPr/>
        <p:txBody>
          <a:bodyPr/>
          <a:lstStyle/>
          <a:p>
            <a:fld id="{7402F40B-4C67-443D-ABA3-FAAD07C5B96E}" type="datetimeFigureOut">
              <a:rPr lang="en-IN" smtClean="0"/>
              <a:pPr/>
              <a:t>30-07-2021</a:t>
            </a:fld>
            <a:endParaRPr lang="en-IN"/>
          </a:p>
        </p:txBody>
      </p:sp>
      <p:sp>
        <p:nvSpPr>
          <p:cNvPr id="5" name="Footer Placeholder 4">
            <a:extLst>
              <a:ext uri="{FF2B5EF4-FFF2-40B4-BE49-F238E27FC236}">
                <a16:creationId xmlns:a16="http://schemas.microsoft.com/office/drawing/2014/main" xmlns=""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2583688-5B72-426C-B432-F4D10A39B34E}"/>
              </a:ext>
            </a:extLst>
          </p:cNvPr>
          <p:cNvSpPr>
            <a:spLocks noGrp="1"/>
          </p:cNvSpPr>
          <p:nvPr>
            <p:ph type="sldNum" sz="quarter" idx="12"/>
          </p:nvPr>
        </p:nvSpPr>
        <p:spPr/>
        <p:txBody>
          <a:bodyPr/>
          <a:lstStyle/>
          <a:p>
            <a:fld id="{04A71071-71F2-4D84-9B28-CA4BD4EC8894}" type="slidenum">
              <a:rPr lang="en-IN" smtClean="0"/>
              <a:pPr/>
              <a:t>‹#›</a:t>
            </a:fld>
            <a:endParaRPr lang="en-IN"/>
          </a:p>
        </p:txBody>
      </p:sp>
    </p:spTree>
    <p:extLst>
      <p:ext uri="{BB962C8B-B14F-4D97-AF65-F5344CB8AC3E}">
        <p14:creationId xmlns:p14="http://schemas.microsoft.com/office/powerpoint/2010/main" xmlns=""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D671F50-6818-4513-8564-C59FA3D3E378}"/>
              </a:ext>
            </a:extLst>
          </p:cNvPr>
          <p:cNvSpPr>
            <a:spLocks noGrp="1"/>
          </p:cNvSpPr>
          <p:nvPr>
            <p:ph type="dt" sz="half" idx="10"/>
          </p:nvPr>
        </p:nvSpPr>
        <p:spPr/>
        <p:txBody>
          <a:bodyPr/>
          <a:lstStyle/>
          <a:p>
            <a:fld id="{7402F40B-4C67-443D-ABA3-FAAD07C5B96E}" type="datetimeFigureOut">
              <a:rPr lang="en-IN" smtClean="0"/>
              <a:pPr/>
              <a:t>30-07-2021</a:t>
            </a:fld>
            <a:endParaRPr lang="en-IN"/>
          </a:p>
        </p:txBody>
      </p:sp>
      <p:sp>
        <p:nvSpPr>
          <p:cNvPr id="6" name="Footer Placeholder 5">
            <a:extLst>
              <a:ext uri="{FF2B5EF4-FFF2-40B4-BE49-F238E27FC236}">
                <a16:creationId xmlns:a16="http://schemas.microsoft.com/office/drawing/2014/main" xmlns=""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188863E-D6A0-4218-A79A-04912C51AA97}"/>
              </a:ext>
            </a:extLst>
          </p:cNvPr>
          <p:cNvSpPr>
            <a:spLocks noGrp="1"/>
          </p:cNvSpPr>
          <p:nvPr>
            <p:ph type="sldNum" sz="quarter" idx="12"/>
          </p:nvPr>
        </p:nvSpPr>
        <p:spPr/>
        <p:txBody>
          <a:bodyPr/>
          <a:lstStyle/>
          <a:p>
            <a:fld id="{04A71071-71F2-4D84-9B28-CA4BD4EC8894}" type="slidenum">
              <a:rPr lang="en-IN" smtClean="0"/>
              <a:pPr/>
              <a:t>‹#›</a:t>
            </a:fld>
            <a:endParaRPr lang="en-IN"/>
          </a:p>
        </p:txBody>
      </p:sp>
    </p:spTree>
    <p:extLst>
      <p:ext uri="{BB962C8B-B14F-4D97-AF65-F5344CB8AC3E}">
        <p14:creationId xmlns:p14="http://schemas.microsoft.com/office/powerpoint/2010/main" xmlns=""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BEB2B99-F613-4D64-8A1F-EB81741E6D8E}"/>
              </a:ext>
            </a:extLst>
          </p:cNvPr>
          <p:cNvSpPr>
            <a:spLocks noGrp="1"/>
          </p:cNvSpPr>
          <p:nvPr>
            <p:ph type="dt" sz="half" idx="10"/>
          </p:nvPr>
        </p:nvSpPr>
        <p:spPr/>
        <p:txBody>
          <a:bodyPr/>
          <a:lstStyle/>
          <a:p>
            <a:fld id="{7402F40B-4C67-443D-ABA3-FAAD07C5B96E}" type="datetimeFigureOut">
              <a:rPr lang="en-IN" smtClean="0"/>
              <a:pPr/>
              <a:t>30-07-2021</a:t>
            </a:fld>
            <a:endParaRPr lang="en-IN"/>
          </a:p>
        </p:txBody>
      </p:sp>
      <p:sp>
        <p:nvSpPr>
          <p:cNvPr id="8" name="Footer Placeholder 7">
            <a:extLst>
              <a:ext uri="{FF2B5EF4-FFF2-40B4-BE49-F238E27FC236}">
                <a16:creationId xmlns:a16="http://schemas.microsoft.com/office/drawing/2014/main" xmlns=""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4B79B71B-06A5-49BC-B437-6F766700D5B3}"/>
              </a:ext>
            </a:extLst>
          </p:cNvPr>
          <p:cNvSpPr>
            <a:spLocks noGrp="1"/>
          </p:cNvSpPr>
          <p:nvPr>
            <p:ph type="sldNum" sz="quarter" idx="12"/>
          </p:nvPr>
        </p:nvSpPr>
        <p:spPr/>
        <p:txBody>
          <a:bodyPr/>
          <a:lstStyle/>
          <a:p>
            <a:fld id="{04A71071-71F2-4D84-9B28-CA4BD4EC8894}" type="slidenum">
              <a:rPr lang="en-IN" smtClean="0"/>
              <a:pPr/>
              <a:t>‹#›</a:t>
            </a:fld>
            <a:endParaRPr lang="en-IN"/>
          </a:p>
        </p:txBody>
      </p:sp>
    </p:spTree>
    <p:extLst>
      <p:ext uri="{BB962C8B-B14F-4D97-AF65-F5344CB8AC3E}">
        <p14:creationId xmlns:p14="http://schemas.microsoft.com/office/powerpoint/2010/main" xmlns=""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46CDEE8-5819-4128-B7C0-62238350B233}"/>
              </a:ext>
            </a:extLst>
          </p:cNvPr>
          <p:cNvSpPr>
            <a:spLocks noGrp="1"/>
          </p:cNvSpPr>
          <p:nvPr>
            <p:ph type="dt" sz="half" idx="10"/>
          </p:nvPr>
        </p:nvSpPr>
        <p:spPr/>
        <p:txBody>
          <a:bodyPr/>
          <a:lstStyle/>
          <a:p>
            <a:fld id="{7402F40B-4C67-443D-ABA3-FAAD07C5B96E}" type="datetimeFigureOut">
              <a:rPr lang="en-IN" smtClean="0"/>
              <a:pPr/>
              <a:t>30-07-2021</a:t>
            </a:fld>
            <a:endParaRPr lang="en-IN"/>
          </a:p>
        </p:txBody>
      </p:sp>
      <p:sp>
        <p:nvSpPr>
          <p:cNvPr id="4" name="Footer Placeholder 3">
            <a:extLst>
              <a:ext uri="{FF2B5EF4-FFF2-40B4-BE49-F238E27FC236}">
                <a16:creationId xmlns:a16="http://schemas.microsoft.com/office/drawing/2014/main" xmlns=""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7A8F69CD-E869-4354-A049-A3E192318AF1}"/>
              </a:ext>
            </a:extLst>
          </p:cNvPr>
          <p:cNvSpPr>
            <a:spLocks noGrp="1"/>
          </p:cNvSpPr>
          <p:nvPr>
            <p:ph type="sldNum" sz="quarter" idx="12"/>
          </p:nvPr>
        </p:nvSpPr>
        <p:spPr/>
        <p:txBody>
          <a:bodyPr/>
          <a:lstStyle/>
          <a:p>
            <a:fld id="{04A71071-71F2-4D84-9B28-CA4BD4EC8894}" type="slidenum">
              <a:rPr lang="en-IN" smtClean="0"/>
              <a:pPr/>
              <a:t>‹#›</a:t>
            </a:fld>
            <a:endParaRPr lang="en-IN"/>
          </a:p>
        </p:txBody>
      </p:sp>
    </p:spTree>
    <p:extLst>
      <p:ext uri="{BB962C8B-B14F-4D97-AF65-F5344CB8AC3E}">
        <p14:creationId xmlns:p14="http://schemas.microsoft.com/office/powerpoint/2010/main" xmlns=""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7DA5830-F343-41AC-A794-205F3E699B4E}"/>
              </a:ext>
            </a:extLst>
          </p:cNvPr>
          <p:cNvSpPr>
            <a:spLocks noGrp="1"/>
          </p:cNvSpPr>
          <p:nvPr>
            <p:ph type="dt" sz="half" idx="10"/>
          </p:nvPr>
        </p:nvSpPr>
        <p:spPr/>
        <p:txBody>
          <a:bodyPr/>
          <a:lstStyle/>
          <a:p>
            <a:fld id="{7402F40B-4C67-443D-ABA3-FAAD07C5B96E}" type="datetimeFigureOut">
              <a:rPr lang="en-IN" smtClean="0"/>
              <a:pPr/>
              <a:t>30-07-2021</a:t>
            </a:fld>
            <a:endParaRPr lang="en-IN"/>
          </a:p>
        </p:txBody>
      </p:sp>
      <p:sp>
        <p:nvSpPr>
          <p:cNvPr id="3" name="Footer Placeholder 2">
            <a:extLst>
              <a:ext uri="{FF2B5EF4-FFF2-40B4-BE49-F238E27FC236}">
                <a16:creationId xmlns:a16="http://schemas.microsoft.com/office/drawing/2014/main" xmlns=""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BE8DCA77-6E57-490F-817D-A5725FD06982}"/>
              </a:ext>
            </a:extLst>
          </p:cNvPr>
          <p:cNvSpPr>
            <a:spLocks noGrp="1"/>
          </p:cNvSpPr>
          <p:nvPr>
            <p:ph type="sldNum" sz="quarter" idx="12"/>
          </p:nvPr>
        </p:nvSpPr>
        <p:spPr/>
        <p:txBody>
          <a:bodyPr/>
          <a:lstStyle/>
          <a:p>
            <a:fld id="{04A71071-71F2-4D84-9B28-CA4BD4EC8894}" type="slidenum">
              <a:rPr lang="en-IN" smtClean="0"/>
              <a:pPr/>
              <a:t>‹#›</a:t>
            </a:fld>
            <a:endParaRPr lang="en-IN"/>
          </a:p>
        </p:txBody>
      </p:sp>
    </p:spTree>
    <p:extLst>
      <p:ext uri="{BB962C8B-B14F-4D97-AF65-F5344CB8AC3E}">
        <p14:creationId xmlns:p14="http://schemas.microsoft.com/office/powerpoint/2010/main" xmlns=""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99D168D-D1C6-4B3E-8FC0-32EE382ADB83}"/>
              </a:ext>
            </a:extLst>
          </p:cNvPr>
          <p:cNvSpPr>
            <a:spLocks noGrp="1"/>
          </p:cNvSpPr>
          <p:nvPr>
            <p:ph type="dt" sz="half" idx="10"/>
          </p:nvPr>
        </p:nvSpPr>
        <p:spPr/>
        <p:txBody>
          <a:bodyPr/>
          <a:lstStyle/>
          <a:p>
            <a:fld id="{7402F40B-4C67-443D-ABA3-FAAD07C5B96E}" type="datetimeFigureOut">
              <a:rPr lang="en-IN" smtClean="0"/>
              <a:pPr/>
              <a:t>30-07-2021</a:t>
            </a:fld>
            <a:endParaRPr lang="en-IN"/>
          </a:p>
        </p:txBody>
      </p:sp>
      <p:sp>
        <p:nvSpPr>
          <p:cNvPr id="6" name="Footer Placeholder 5">
            <a:extLst>
              <a:ext uri="{FF2B5EF4-FFF2-40B4-BE49-F238E27FC236}">
                <a16:creationId xmlns:a16="http://schemas.microsoft.com/office/drawing/2014/main" xmlns=""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7312860-4FF5-4864-B44A-B726F1133A0F}"/>
              </a:ext>
            </a:extLst>
          </p:cNvPr>
          <p:cNvSpPr>
            <a:spLocks noGrp="1"/>
          </p:cNvSpPr>
          <p:nvPr>
            <p:ph type="sldNum" sz="quarter" idx="12"/>
          </p:nvPr>
        </p:nvSpPr>
        <p:spPr/>
        <p:txBody>
          <a:bodyPr/>
          <a:lstStyle/>
          <a:p>
            <a:fld id="{04A71071-71F2-4D84-9B28-CA4BD4EC8894}" type="slidenum">
              <a:rPr lang="en-IN" smtClean="0"/>
              <a:pPr/>
              <a:t>‹#›</a:t>
            </a:fld>
            <a:endParaRPr lang="en-IN"/>
          </a:p>
        </p:txBody>
      </p:sp>
    </p:spTree>
    <p:extLst>
      <p:ext uri="{BB962C8B-B14F-4D97-AF65-F5344CB8AC3E}">
        <p14:creationId xmlns:p14="http://schemas.microsoft.com/office/powerpoint/2010/main" xmlns=""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57A3DF5-BB4D-48E6-B012-0C9A91E0F375}"/>
              </a:ext>
            </a:extLst>
          </p:cNvPr>
          <p:cNvSpPr>
            <a:spLocks noGrp="1"/>
          </p:cNvSpPr>
          <p:nvPr>
            <p:ph type="dt" sz="half" idx="10"/>
          </p:nvPr>
        </p:nvSpPr>
        <p:spPr/>
        <p:txBody>
          <a:bodyPr/>
          <a:lstStyle/>
          <a:p>
            <a:fld id="{7402F40B-4C67-443D-ABA3-FAAD07C5B96E}" type="datetimeFigureOut">
              <a:rPr lang="en-IN" smtClean="0"/>
              <a:pPr/>
              <a:t>30-07-2021</a:t>
            </a:fld>
            <a:endParaRPr lang="en-IN"/>
          </a:p>
        </p:txBody>
      </p:sp>
      <p:sp>
        <p:nvSpPr>
          <p:cNvPr id="6" name="Footer Placeholder 5">
            <a:extLst>
              <a:ext uri="{FF2B5EF4-FFF2-40B4-BE49-F238E27FC236}">
                <a16:creationId xmlns:a16="http://schemas.microsoft.com/office/drawing/2014/main" xmlns=""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B36E080-1794-4F93-BAD1-4DA3C1CF8DFC}"/>
              </a:ext>
            </a:extLst>
          </p:cNvPr>
          <p:cNvSpPr>
            <a:spLocks noGrp="1"/>
          </p:cNvSpPr>
          <p:nvPr>
            <p:ph type="sldNum" sz="quarter" idx="12"/>
          </p:nvPr>
        </p:nvSpPr>
        <p:spPr/>
        <p:txBody>
          <a:bodyPr/>
          <a:lstStyle/>
          <a:p>
            <a:fld id="{04A71071-71F2-4D84-9B28-CA4BD4EC8894}" type="slidenum">
              <a:rPr lang="en-IN" smtClean="0"/>
              <a:pPr/>
              <a:t>‹#›</a:t>
            </a:fld>
            <a:endParaRPr lang="en-IN"/>
          </a:p>
        </p:txBody>
      </p:sp>
    </p:spTree>
    <p:extLst>
      <p:ext uri="{BB962C8B-B14F-4D97-AF65-F5344CB8AC3E}">
        <p14:creationId xmlns:p14="http://schemas.microsoft.com/office/powerpoint/2010/main" xmlns=""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pPr/>
              <a:t>30-07-2021</a:t>
            </a:fld>
            <a:endParaRPr lang="en-IN"/>
          </a:p>
        </p:txBody>
      </p:sp>
      <p:sp>
        <p:nvSpPr>
          <p:cNvPr id="5" name="Footer Placeholder 4">
            <a:extLst>
              <a:ext uri="{FF2B5EF4-FFF2-40B4-BE49-F238E27FC236}">
                <a16:creationId xmlns:a16="http://schemas.microsoft.com/office/drawing/2014/main" xmlns=""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pPr/>
              <a:t>‹#›</a:t>
            </a:fld>
            <a:endParaRPr lang="en-IN"/>
          </a:p>
        </p:txBody>
      </p:sp>
    </p:spTree>
    <p:extLst>
      <p:ext uri="{BB962C8B-B14F-4D97-AF65-F5344CB8AC3E}">
        <p14:creationId xmlns:p14="http://schemas.microsoft.com/office/powerpoint/2010/main" xmlns=""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xmlns=""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xmlns="" id="{E609BF8A-E39C-48EC-BF4B-31E1C56E218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958788"/>
            <a:ext cx="12192002" cy="6857999"/>
          </a:xfrm>
          <a:prstGeom prst="rect">
            <a:avLst/>
          </a:prstGeom>
        </p:spPr>
      </p:pic>
      <p:sp>
        <p:nvSpPr>
          <p:cNvPr id="4" name="TextBox 3">
            <a:extLst>
              <a:ext uri="{FF2B5EF4-FFF2-40B4-BE49-F238E27FC236}">
                <a16:creationId xmlns:a16="http://schemas.microsoft.com/office/drawing/2014/main" xmlns="" id="{CF0DB6B0-5766-46DE-B466-DC0080D88952}"/>
              </a:ext>
            </a:extLst>
          </p:cNvPr>
          <p:cNvSpPr txBox="1"/>
          <p:nvPr/>
        </p:nvSpPr>
        <p:spPr>
          <a:xfrm>
            <a:off x="630315" y="145684"/>
            <a:ext cx="575272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SLIDE 1 </a:t>
            </a:r>
          </a:p>
        </p:txBody>
      </p:sp>
      <p:sp>
        <p:nvSpPr>
          <p:cNvPr id="9" name="TextBox 8">
            <a:extLst>
              <a:ext uri="{FF2B5EF4-FFF2-40B4-BE49-F238E27FC236}">
                <a16:creationId xmlns:a16="http://schemas.microsoft.com/office/drawing/2014/main" xmlns="" id="{6956DD8C-520F-4BC4-A68F-119AD8E7EE6E}"/>
              </a:ext>
            </a:extLst>
          </p:cNvPr>
          <p:cNvSpPr txBox="1"/>
          <p:nvPr/>
        </p:nvSpPr>
        <p:spPr>
          <a:xfrm>
            <a:off x="2629268" y="124287"/>
            <a:ext cx="6933461" cy="6555641"/>
          </a:xfrm>
          <a:prstGeom prst="rect">
            <a:avLst/>
          </a:prstGeom>
          <a:noFill/>
        </p:spPr>
        <p:txBody>
          <a:bodyPr wrap="square" rtlCol="0">
            <a:spAutoFit/>
          </a:bodyPr>
          <a:lstStyle/>
          <a:p>
            <a:pPr marL="342900" indent="-342900">
              <a:buAutoNum type="arabicPeriod"/>
            </a:pPr>
            <a:r>
              <a:rPr lang="en-IN" sz="2800" dirty="0" smtClean="0"/>
              <a:t>Beyond</a:t>
            </a:r>
            <a:endParaRPr lang="en-IN" sz="2800" dirty="0"/>
          </a:p>
          <a:p>
            <a:endParaRPr lang="en-IN" sz="2800" dirty="0"/>
          </a:p>
          <a:p>
            <a:r>
              <a:rPr lang="en-IN" sz="2800" dirty="0"/>
              <a:t>2. </a:t>
            </a:r>
            <a:r>
              <a:rPr lang="en-IN" sz="2800" dirty="0" err="1" smtClean="0"/>
              <a:t>Shanmugapriya.C</a:t>
            </a:r>
            <a:endParaRPr lang="en-IN" sz="2800" dirty="0" smtClean="0"/>
          </a:p>
          <a:p>
            <a:r>
              <a:rPr lang="en-IN" sz="2800" dirty="0" smtClean="0"/>
              <a:t> </a:t>
            </a:r>
            <a:r>
              <a:rPr lang="en-IN" sz="2800" dirty="0" smtClean="0"/>
              <a:t>    9443636237</a:t>
            </a:r>
            <a:r>
              <a:rPr lang="en-IN" sz="2400" dirty="0" smtClean="0"/>
              <a:t> </a:t>
            </a:r>
            <a:endParaRPr lang="en-IN" sz="2400" dirty="0"/>
          </a:p>
          <a:p>
            <a:endParaRPr lang="en-IN" sz="2800" dirty="0"/>
          </a:p>
          <a:p>
            <a:r>
              <a:rPr lang="en-IN" sz="2800" dirty="0"/>
              <a:t>3. </a:t>
            </a:r>
            <a:r>
              <a:rPr lang="en-IN" sz="2800" dirty="0" smtClean="0"/>
              <a:t>Image processing using python</a:t>
            </a:r>
            <a:r>
              <a:rPr lang="en-IN" sz="2800" dirty="0" smtClean="0"/>
              <a:t> </a:t>
            </a:r>
            <a:endParaRPr lang="en-IN" sz="2800" dirty="0"/>
          </a:p>
          <a:p>
            <a:endParaRPr lang="en-IN" sz="2800" dirty="0"/>
          </a:p>
          <a:p>
            <a:r>
              <a:rPr lang="en-IN" sz="2800" dirty="0" smtClean="0"/>
              <a:t>4.Convolutional </a:t>
            </a:r>
            <a:r>
              <a:rPr lang="en-IN" sz="2800" dirty="0" smtClean="0"/>
              <a:t>Deep learning neural networks could be effectively used to classify and differentiate images. It can be used as a basis of learning and practising how to  develop, evaluate and use CNN neural network to classify two different objects using image datasets. Using that we can classify two similar looking objects.</a:t>
            </a:r>
            <a:endParaRPr lang="en-IN" sz="2800" dirty="0"/>
          </a:p>
        </p:txBody>
      </p:sp>
    </p:spTree>
    <p:extLst>
      <p:ext uri="{BB962C8B-B14F-4D97-AF65-F5344CB8AC3E}">
        <p14:creationId xmlns:p14="http://schemas.microsoft.com/office/powerpoint/2010/main" xmlns=""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3D094A-5D02-42B4-8132-01896C9F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2E101F98-A24A-46A8-A3E8-EF567DCBF1D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99F6108C-EBEB-42C4-A8A6-FD22C7B0F10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
            <a:ext cx="12192002" cy="6857999"/>
          </a:xfrm>
          <a:prstGeom prst="rect">
            <a:avLst/>
          </a:prstGeom>
        </p:spPr>
      </p:pic>
      <p:sp>
        <p:nvSpPr>
          <p:cNvPr id="14" name="TextBox 13">
            <a:extLst>
              <a:ext uri="{FF2B5EF4-FFF2-40B4-BE49-F238E27FC236}">
                <a16:creationId xmlns:a16="http://schemas.microsoft.com/office/drawing/2014/main" xmlns="" id="{F8F2BA90-2F41-4792-B44E-87442EF55334}"/>
              </a:ext>
            </a:extLst>
          </p:cNvPr>
          <p:cNvSpPr txBox="1"/>
          <p:nvPr/>
        </p:nvSpPr>
        <p:spPr>
          <a:xfrm>
            <a:off x="523783" y="122730"/>
            <a:ext cx="261003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SLIDE  2</a:t>
            </a:r>
          </a:p>
        </p:txBody>
      </p:sp>
      <p:sp>
        <p:nvSpPr>
          <p:cNvPr id="15" name="TextBox 14">
            <a:extLst>
              <a:ext uri="{FF2B5EF4-FFF2-40B4-BE49-F238E27FC236}">
                <a16:creationId xmlns:a16="http://schemas.microsoft.com/office/drawing/2014/main" xmlns="" id="{8F7FB979-2C0B-4346-9656-4D853F72929F}"/>
              </a:ext>
            </a:extLst>
          </p:cNvPr>
          <p:cNvSpPr txBox="1"/>
          <p:nvPr/>
        </p:nvSpPr>
        <p:spPr>
          <a:xfrm>
            <a:off x="337351" y="1815016"/>
            <a:ext cx="11700769" cy="3785652"/>
          </a:xfrm>
          <a:prstGeom prst="rect">
            <a:avLst/>
          </a:prstGeom>
          <a:noFill/>
        </p:spPr>
        <p:txBody>
          <a:bodyPr wrap="square" rtlCol="0">
            <a:spAutoFit/>
          </a:bodyPr>
          <a:lstStyle/>
          <a:p>
            <a:r>
              <a:rPr lang="en-IN" sz="4800" b="1" dirty="0" smtClean="0">
                <a:latin typeface="Times New Roman" panose="02020603050405020304" pitchFamily="18" charset="0"/>
                <a:cs typeface="Times New Roman" panose="02020603050405020304" pitchFamily="18" charset="0"/>
              </a:rPr>
              <a:t>This project is built to study and classify two flowers hibiscus and rose using python.</a:t>
            </a:r>
          </a:p>
          <a:p>
            <a:r>
              <a:rPr lang="en-IN" sz="4800" b="1" dirty="0" smtClean="0">
                <a:latin typeface="Times New Roman" panose="02020603050405020304" pitchFamily="18" charset="0"/>
                <a:cs typeface="Times New Roman" panose="02020603050405020304" pitchFamily="18" charset="0"/>
              </a:rPr>
              <a:t>It involves two datasets and uses </a:t>
            </a:r>
            <a:r>
              <a:rPr lang="en-IN" sz="4800" b="1" dirty="0" err="1" smtClean="0">
                <a:latin typeface="Times New Roman" panose="02020603050405020304" pitchFamily="18" charset="0"/>
                <a:cs typeface="Times New Roman" panose="02020603050405020304" pitchFamily="18" charset="0"/>
              </a:rPr>
              <a:t>Convoulutional</a:t>
            </a:r>
            <a:r>
              <a:rPr lang="en-IN" sz="4800" b="1" dirty="0" smtClean="0">
                <a:latin typeface="Times New Roman" panose="02020603050405020304" pitchFamily="18" charset="0"/>
                <a:cs typeface="Times New Roman" panose="02020603050405020304" pitchFamily="18" charset="0"/>
              </a:rPr>
              <a:t> Neural Network to classify the images. </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6560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2D8585-C319-416A-93E1-72A4299F23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AF061D69-6EF9-454E-BF4D-E0D3401AFD0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7148D7E8-CF3B-4E0E-AD89-B90A3349738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xmlns="" id="{6F67CB3E-8A08-41D6-B1A9-7FDCE72D1075}"/>
              </a:ext>
            </a:extLst>
          </p:cNvPr>
          <p:cNvSpPr txBox="1"/>
          <p:nvPr/>
        </p:nvSpPr>
        <p:spPr>
          <a:xfrm>
            <a:off x="437226" y="125274"/>
            <a:ext cx="3282518"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3</a:t>
            </a:r>
          </a:p>
        </p:txBody>
      </p:sp>
      <p:sp>
        <p:nvSpPr>
          <p:cNvPr id="8" name="TextBox 7">
            <a:extLst>
              <a:ext uri="{FF2B5EF4-FFF2-40B4-BE49-F238E27FC236}">
                <a16:creationId xmlns:a16="http://schemas.microsoft.com/office/drawing/2014/main" xmlns="" id="{B5C6F4D3-A7BB-4C89-A219-661F198EFCA7}"/>
              </a:ext>
            </a:extLst>
          </p:cNvPr>
          <p:cNvSpPr txBox="1"/>
          <p:nvPr/>
        </p:nvSpPr>
        <p:spPr>
          <a:xfrm>
            <a:off x="124287" y="1313895"/>
            <a:ext cx="11532093" cy="369332"/>
          </a:xfrm>
          <a:prstGeom prst="rect">
            <a:avLst/>
          </a:prstGeom>
          <a:noFill/>
        </p:spPr>
        <p:txBody>
          <a:bodyPr wrap="square" rtlCol="0">
            <a:spAutoFit/>
          </a:bodyPr>
          <a:lstStyle/>
          <a:p>
            <a:r>
              <a:rPr lang="en-IN" dirty="0" smtClean="0"/>
              <a:t> </a:t>
            </a:r>
            <a:endParaRPr lang="en-IN" dirty="0"/>
          </a:p>
        </p:txBody>
      </p:sp>
      <p:sp>
        <p:nvSpPr>
          <p:cNvPr id="11" name="TextBox 10"/>
          <p:cNvSpPr txBox="1"/>
          <p:nvPr/>
        </p:nvSpPr>
        <p:spPr>
          <a:xfrm>
            <a:off x="177553" y="1376039"/>
            <a:ext cx="11727402" cy="5262979"/>
          </a:xfrm>
          <a:prstGeom prst="rect">
            <a:avLst/>
          </a:prstGeom>
          <a:noFill/>
        </p:spPr>
        <p:txBody>
          <a:bodyPr wrap="square" rtlCol="0">
            <a:spAutoFit/>
          </a:bodyPr>
          <a:lstStyle/>
          <a:p>
            <a:r>
              <a:rPr lang="en-US" sz="4800" dirty="0" smtClean="0">
                <a:latin typeface="Times New Roman" pitchFamily="18" charset="0"/>
                <a:cs typeface="Times New Roman" pitchFamily="18" charset="0"/>
              </a:rPr>
              <a:t>The method of classifying and identifying images using deep learning has been implemented in the industries a few years ago. This is a very simple way which involves using the sample and test datasets and could be implemented for many purposes. This method proves to provide the right solution. </a:t>
            </a:r>
            <a:endParaRPr lang="en-US" sz="4800" dirty="0">
              <a:latin typeface="Times New Roman" pitchFamily="18" charset="0"/>
              <a:cs typeface="Times New Roman" pitchFamily="18" charset="0"/>
            </a:endParaRPr>
          </a:p>
        </p:txBody>
      </p:sp>
    </p:spTree>
    <p:extLst>
      <p:ext uri="{BB962C8B-B14F-4D97-AF65-F5344CB8AC3E}">
        <p14:creationId xmlns:p14="http://schemas.microsoft.com/office/powerpoint/2010/main" xmlns="" val="287882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BA1FBB-50F0-4DD6-A756-D7AD1741E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F049DA2A-52A6-4238-8655-030947D1F4E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792315AE-BF33-4CFA-A98C-378F1383188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xmlns="" id="{BCE51880-4E01-4D0A-B2CD-C220958F60A2}"/>
              </a:ext>
            </a:extLst>
          </p:cNvPr>
          <p:cNvSpPr txBox="1"/>
          <p:nvPr/>
        </p:nvSpPr>
        <p:spPr>
          <a:xfrm>
            <a:off x="517124" y="230188"/>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4</a:t>
            </a:r>
          </a:p>
        </p:txBody>
      </p:sp>
      <p:sp>
        <p:nvSpPr>
          <p:cNvPr id="8" name="TextBox 7">
            <a:extLst>
              <a:ext uri="{FF2B5EF4-FFF2-40B4-BE49-F238E27FC236}">
                <a16:creationId xmlns:a16="http://schemas.microsoft.com/office/drawing/2014/main" xmlns="" id="{C8951881-1D60-49A5-8A64-FBF0355C218C}"/>
              </a:ext>
            </a:extLst>
          </p:cNvPr>
          <p:cNvSpPr txBox="1"/>
          <p:nvPr/>
        </p:nvSpPr>
        <p:spPr>
          <a:xfrm>
            <a:off x="408373" y="1322772"/>
            <a:ext cx="11052699" cy="5509200"/>
          </a:xfrm>
          <a:prstGeom prst="rect">
            <a:avLst/>
          </a:prstGeom>
          <a:noFill/>
        </p:spPr>
        <p:txBody>
          <a:bodyPr wrap="square" rtlCol="0">
            <a:spAutoFit/>
          </a:bodyPr>
          <a:lstStyle/>
          <a:p>
            <a:pPr algn="ctr"/>
            <a:r>
              <a:rPr lang="en-IN" sz="4400" b="1" u="sng" dirty="0" smtClean="0">
                <a:latin typeface="Times New Roman" panose="02020603050405020304" pitchFamily="18" charset="0"/>
                <a:cs typeface="Times New Roman" panose="02020603050405020304" pitchFamily="18" charset="0"/>
              </a:rPr>
              <a:t>Technology stack</a:t>
            </a:r>
          </a:p>
          <a:p>
            <a:pPr algn="ctr"/>
            <a:r>
              <a:rPr lang="en-IN" sz="4400" b="1" dirty="0" smtClean="0">
                <a:latin typeface="Times New Roman" panose="02020603050405020304" pitchFamily="18" charset="0"/>
                <a:cs typeface="Times New Roman" panose="02020603050405020304" pitchFamily="18" charset="0"/>
              </a:rPr>
              <a:t>This project uses python which is an </a:t>
            </a:r>
            <a:r>
              <a:rPr lang="en-IN" sz="4400" b="1" dirty="0" err="1" smtClean="0">
                <a:latin typeface="Times New Roman" panose="02020603050405020304" pitchFamily="18" charset="0"/>
                <a:cs typeface="Times New Roman" panose="02020603050405020304" pitchFamily="18" charset="0"/>
              </a:rPr>
              <a:t>intepreted</a:t>
            </a:r>
            <a:r>
              <a:rPr lang="en-IN" sz="4400" b="1" dirty="0" smtClean="0">
                <a:latin typeface="Times New Roman" panose="02020603050405020304" pitchFamily="18" charset="0"/>
                <a:cs typeface="Times New Roman" panose="02020603050405020304" pitchFamily="18" charset="0"/>
              </a:rPr>
              <a:t> high-level programming language.</a:t>
            </a:r>
          </a:p>
          <a:p>
            <a:pPr algn="ctr"/>
            <a:r>
              <a:rPr lang="en-IN" sz="4400" b="1" dirty="0" smtClean="0">
                <a:latin typeface="Times New Roman" panose="02020603050405020304" pitchFamily="18" charset="0"/>
                <a:cs typeface="Times New Roman" panose="02020603050405020304" pitchFamily="18" charset="0"/>
              </a:rPr>
              <a:t>The image classification uses deep learning which is a subset of Machine Learning. The two main libraries used here are the </a:t>
            </a:r>
            <a:r>
              <a:rPr lang="en-IN" sz="4400" b="1" dirty="0" err="1" smtClean="0">
                <a:latin typeface="Times New Roman" panose="02020603050405020304" pitchFamily="18" charset="0"/>
                <a:cs typeface="Times New Roman" panose="02020603050405020304" pitchFamily="18" charset="0"/>
              </a:rPr>
              <a:t>Tensorflow</a:t>
            </a:r>
            <a:r>
              <a:rPr lang="en-IN" sz="4400" b="1" dirty="0" smtClean="0">
                <a:latin typeface="Times New Roman" panose="02020603050405020304" pitchFamily="18" charset="0"/>
                <a:cs typeface="Times New Roman" panose="02020603050405020304" pitchFamily="18" charset="0"/>
              </a:rPr>
              <a:t> and the </a:t>
            </a:r>
            <a:r>
              <a:rPr lang="en-IN" sz="4400" b="1" dirty="0" err="1" smtClean="0">
                <a:latin typeface="Times New Roman" panose="02020603050405020304" pitchFamily="18" charset="0"/>
                <a:cs typeface="Times New Roman" panose="02020603050405020304" pitchFamily="18" charset="0"/>
              </a:rPr>
              <a:t>Keras</a:t>
            </a:r>
            <a:r>
              <a:rPr lang="en-IN" sz="4400" b="1" dirty="0" smtClean="0">
                <a:latin typeface="Times New Roman" panose="02020603050405020304" pitchFamily="18" charset="0"/>
                <a:cs typeface="Times New Roman" panose="02020603050405020304" pitchFamily="18" charset="0"/>
              </a:rPr>
              <a:t> library of Deep Learning </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9041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52220B-E895-4866-BBED-EEE234BCCC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345F9203-E635-4615-922F-2E13FD4D558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D262CFA4-C7DB-4830-9134-38BEB2B048E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xmlns="" id="{E302F7EC-38CB-44E5-A007-B60C1C4BD18F}"/>
              </a:ext>
            </a:extLst>
          </p:cNvPr>
          <p:cNvSpPr txBox="1"/>
          <p:nvPr/>
        </p:nvSpPr>
        <p:spPr>
          <a:xfrm>
            <a:off x="1109708" y="1198484"/>
            <a:ext cx="9481351" cy="5016758"/>
          </a:xfrm>
          <a:prstGeom prst="rect">
            <a:avLst/>
          </a:prstGeom>
          <a:noFill/>
        </p:spPr>
        <p:txBody>
          <a:bodyPr wrap="square" rtlCol="0">
            <a:spAutoFit/>
          </a:bodyPr>
          <a:lstStyle/>
          <a:p>
            <a:pPr algn="ctr"/>
            <a:r>
              <a:rPr lang="en-IN" sz="4000" b="1" u="sng" dirty="0" smtClean="0">
                <a:latin typeface="Times New Roman" panose="02020603050405020304" pitchFamily="18" charset="0"/>
                <a:cs typeface="Times New Roman" panose="02020603050405020304" pitchFamily="18" charset="0"/>
              </a:rPr>
              <a:t>Software implementation</a:t>
            </a:r>
          </a:p>
          <a:p>
            <a:pPr algn="ctr"/>
            <a:r>
              <a:rPr lang="en-IN" sz="4000" b="1" dirty="0" smtClean="0">
                <a:latin typeface="Times New Roman" panose="02020603050405020304" pitchFamily="18" charset="0"/>
                <a:cs typeface="Times New Roman" panose="02020603050405020304" pitchFamily="18" charset="0"/>
              </a:rPr>
              <a:t>This project is implemented on Google </a:t>
            </a:r>
            <a:r>
              <a:rPr lang="en-IN" sz="4000" b="1" dirty="0" err="1" smtClean="0">
                <a:latin typeface="Times New Roman" panose="02020603050405020304" pitchFamily="18" charset="0"/>
                <a:cs typeface="Times New Roman" panose="02020603050405020304" pitchFamily="18" charset="0"/>
              </a:rPr>
              <a:t>Colab</a:t>
            </a:r>
            <a:r>
              <a:rPr lang="en-IN" sz="4000" b="1" dirty="0" smtClean="0">
                <a:latin typeface="Times New Roman" panose="02020603050405020304" pitchFamily="18" charset="0"/>
                <a:cs typeface="Times New Roman" panose="02020603050405020304" pitchFamily="18" charset="0"/>
              </a:rPr>
              <a:t> </a:t>
            </a:r>
            <a:r>
              <a:rPr lang="en-IN" sz="4000" b="1" dirty="0" smtClean="0">
                <a:latin typeface="Times New Roman" panose="02020603050405020304" pitchFamily="18" charset="0"/>
                <a:cs typeface="Times New Roman" panose="02020603050405020304" pitchFamily="18" charset="0"/>
              </a:rPr>
              <a:t>which has GPU environment. Google </a:t>
            </a:r>
            <a:r>
              <a:rPr lang="en-IN" sz="4000" b="1" dirty="0" err="1" smtClean="0">
                <a:latin typeface="Times New Roman" panose="02020603050405020304" pitchFamily="18" charset="0"/>
                <a:cs typeface="Times New Roman" panose="02020603050405020304" pitchFamily="18" charset="0"/>
              </a:rPr>
              <a:t>C</a:t>
            </a:r>
            <a:r>
              <a:rPr lang="en-IN" sz="4000" b="1" dirty="0" err="1" smtClean="0">
                <a:latin typeface="Times New Roman" panose="02020603050405020304" pitchFamily="18" charset="0"/>
                <a:cs typeface="Times New Roman" panose="02020603050405020304" pitchFamily="18" charset="0"/>
              </a:rPr>
              <a:t>olab</a:t>
            </a:r>
            <a:r>
              <a:rPr lang="en-IN" sz="4000" b="1" dirty="0" smtClean="0">
                <a:latin typeface="Times New Roman" panose="02020603050405020304" pitchFamily="18" charset="0"/>
                <a:cs typeface="Times New Roman" panose="02020603050405020304" pitchFamily="18" charset="0"/>
              </a:rPr>
              <a:t> is a product of </a:t>
            </a:r>
            <a:r>
              <a:rPr lang="en-IN" sz="4000" b="1" dirty="0" smtClean="0">
                <a:latin typeface="Times New Roman" panose="02020603050405020304" pitchFamily="18" charset="0"/>
                <a:cs typeface="Times New Roman" panose="02020603050405020304" pitchFamily="18" charset="0"/>
              </a:rPr>
              <a:t>G</a:t>
            </a:r>
            <a:r>
              <a:rPr lang="en-IN" sz="4000" b="1" dirty="0" smtClean="0">
                <a:latin typeface="Times New Roman" panose="02020603050405020304" pitchFamily="18" charset="0"/>
                <a:cs typeface="Times New Roman" panose="02020603050405020304" pitchFamily="18" charset="0"/>
              </a:rPr>
              <a:t>oogle which allows free access to execute python code. It is best suited for machine learning, deep learning and data science based approaches. </a:t>
            </a:r>
            <a:endParaRPr lang="en-IN" sz="4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E459827E-67EA-40D1-BB28-4A63AE98FEB5}"/>
              </a:ext>
            </a:extLst>
          </p:cNvPr>
          <p:cNvSpPr txBox="1"/>
          <p:nvPr/>
        </p:nvSpPr>
        <p:spPr>
          <a:xfrm>
            <a:off x="614778" y="311705"/>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5</a:t>
            </a:r>
          </a:p>
        </p:txBody>
      </p:sp>
    </p:spTree>
    <p:extLst>
      <p:ext uri="{BB962C8B-B14F-4D97-AF65-F5344CB8AC3E}">
        <p14:creationId xmlns:p14="http://schemas.microsoft.com/office/powerpoint/2010/main" xmlns="" val="37457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293BD1D4-7E2D-4E8A-B4DD-DD75C0D936C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39699" y="0"/>
            <a:ext cx="12192002" cy="6857999"/>
          </a:xfrm>
          <a:prstGeom prst="rect">
            <a:avLst/>
          </a:prstGeom>
        </p:spPr>
      </p:pic>
      <p:sp>
        <p:nvSpPr>
          <p:cNvPr id="5" name="TextBox 4">
            <a:extLst>
              <a:ext uri="{FF2B5EF4-FFF2-40B4-BE49-F238E27FC236}">
                <a16:creationId xmlns:a16="http://schemas.microsoft.com/office/drawing/2014/main" xmlns="" id="{6DEEC449-C851-4B76-B087-43C8E71A11B9}"/>
              </a:ext>
            </a:extLst>
          </p:cNvPr>
          <p:cNvSpPr txBox="1"/>
          <p:nvPr/>
        </p:nvSpPr>
        <p:spPr>
          <a:xfrm>
            <a:off x="1216241" y="1615736"/>
            <a:ext cx="9570128" cy="4832092"/>
          </a:xfrm>
          <a:prstGeom prst="rect">
            <a:avLst/>
          </a:prstGeom>
          <a:noFill/>
        </p:spPr>
        <p:txBody>
          <a:bodyPr wrap="square" rtlCol="0">
            <a:spAutoFit/>
          </a:bodyPr>
          <a:lstStyle/>
          <a:p>
            <a:pPr algn="ctr"/>
            <a:r>
              <a:rPr lang="en-IN" sz="4400" b="1" u="sng" dirty="0" smtClean="0">
                <a:latin typeface="Times New Roman" panose="02020603050405020304" pitchFamily="18" charset="0"/>
                <a:cs typeface="Times New Roman" panose="02020603050405020304" pitchFamily="18" charset="0"/>
              </a:rPr>
              <a:t>Business scope</a:t>
            </a:r>
          </a:p>
          <a:p>
            <a:pPr algn="ctr"/>
            <a:r>
              <a:rPr lang="en-IN" sz="4400" b="1" dirty="0" smtClean="0">
                <a:latin typeface="Times New Roman" panose="02020603050405020304" pitchFamily="18" charset="0"/>
                <a:cs typeface="Times New Roman" panose="02020603050405020304" pitchFamily="18" charset="0"/>
              </a:rPr>
              <a:t>This project could be implemented to identify the fake image from the original image of an object. It could be very useful in ID verifications. This could be used to enhance airport security too.  </a:t>
            </a:r>
            <a:endParaRPr lang="en-IN" sz="4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3AE8DF02-9E99-4F5F-94F4-A3531FAF3A9A}"/>
              </a:ext>
            </a:extLst>
          </p:cNvPr>
          <p:cNvSpPr txBox="1"/>
          <p:nvPr/>
        </p:nvSpPr>
        <p:spPr>
          <a:xfrm>
            <a:off x="534880" y="230188"/>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6</a:t>
            </a:r>
          </a:p>
        </p:txBody>
      </p:sp>
    </p:spTree>
    <p:extLst>
      <p:ext uri="{BB962C8B-B14F-4D97-AF65-F5344CB8AC3E}">
        <p14:creationId xmlns:p14="http://schemas.microsoft.com/office/powerpoint/2010/main" xmlns="" val="429001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939EFC-0BB3-4BB2-BE78-B22597126D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EC04F8BF-193B-494C-A288-F481813EECF7}"/>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xmlns="" id="{A395F767-C299-45A4-9D15-BD0972BEC2C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xmlns="" id="{AF5DAB86-101C-472E-8C9B-BBED37A2F815}"/>
              </a:ext>
            </a:extLst>
          </p:cNvPr>
          <p:cNvSpPr txBox="1"/>
          <p:nvPr/>
        </p:nvSpPr>
        <p:spPr>
          <a:xfrm>
            <a:off x="3801122" y="2721114"/>
            <a:ext cx="4589755"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Maximum 8 Slides </a:t>
            </a:r>
          </a:p>
        </p:txBody>
      </p:sp>
    </p:spTree>
    <p:extLst>
      <p:ext uri="{BB962C8B-B14F-4D97-AF65-F5344CB8AC3E}">
        <p14:creationId xmlns:p14="http://schemas.microsoft.com/office/powerpoint/2010/main" xmlns="" val="2081595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TotalTime>
  <Words>294</Words>
  <Application>Microsoft Office PowerPoint</Application>
  <PresentationFormat>Custom</PresentationFormat>
  <Paragraphs>26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CHANEMOUGAM T</cp:lastModifiedBy>
  <cp:revision>13</cp:revision>
  <dcterms:created xsi:type="dcterms:W3CDTF">2021-07-29T07:28:42Z</dcterms:created>
  <dcterms:modified xsi:type="dcterms:W3CDTF">2021-07-30T02:38:01Z</dcterms:modified>
</cp:coreProperties>
</file>