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3539430"/>
          </a:xfrm>
          <a:prstGeom prst="rect">
            <a:avLst/>
          </a:prstGeom>
          <a:noFill/>
        </p:spPr>
        <p:txBody>
          <a:bodyPr wrap="square" rtlCol="0">
            <a:spAutoFit/>
          </a:bodyPr>
          <a:lstStyle/>
          <a:p>
            <a:pPr marL="342900" indent="-342900">
              <a:buAutoNum type="arabicPeriod"/>
            </a:pPr>
            <a:r>
              <a:rPr lang="en-IN" sz="2800" dirty="0"/>
              <a:t>Team Name : </a:t>
            </a:r>
            <a:r>
              <a:rPr lang="en-IN" sz="2800" dirty="0" err="1"/>
              <a:t>ConneX</a:t>
            </a:r>
            <a:r>
              <a:rPr lang="en-IN" sz="2800" dirty="0"/>
              <a:t> </a:t>
            </a:r>
          </a:p>
          <a:p>
            <a:endParaRPr lang="en-IN" sz="2800" dirty="0"/>
          </a:p>
          <a:p>
            <a:r>
              <a:rPr lang="en-IN" sz="2800" dirty="0"/>
              <a:t>2. &gt;Sri </a:t>
            </a:r>
            <a:r>
              <a:rPr lang="en-IN" sz="2800" dirty="0" err="1"/>
              <a:t>pavan</a:t>
            </a:r>
            <a:r>
              <a:rPr lang="en-IN" sz="2800" dirty="0"/>
              <a:t> </a:t>
            </a:r>
            <a:r>
              <a:rPr lang="en-IN" sz="2800" dirty="0" err="1"/>
              <a:t>kumar</a:t>
            </a:r>
            <a:r>
              <a:rPr lang="en-IN" sz="2800" dirty="0"/>
              <a:t> (team leader) phone number 9390327426</a:t>
            </a:r>
          </a:p>
          <a:p>
            <a:r>
              <a:rPr lang="en-IN" sz="2800" dirty="0"/>
              <a:t>&gt; </a:t>
            </a:r>
            <a:r>
              <a:rPr lang="en-IN" sz="2800" dirty="0" err="1"/>
              <a:t>Vaishak.S</a:t>
            </a:r>
            <a:r>
              <a:rPr lang="en-IN" sz="2800" dirty="0"/>
              <a:t> phone n</a:t>
            </a:r>
            <a:r>
              <a:rPr lang="en-IN" sz="2400" dirty="0"/>
              <a:t>umber 6381987052</a:t>
            </a:r>
            <a:endParaRPr lang="en-IN" sz="2800" dirty="0"/>
          </a:p>
          <a:p>
            <a:r>
              <a:rPr lang="en-IN" sz="2800" dirty="0"/>
              <a:t>3. Domain name :</a:t>
            </a:r>
            <a:r>
              <a:rPr lang="en-IN" sz="2800" dirty="0" err="1"/>
              <a:t>Iot</a:t>
            </a:r>
            <a:r>
              <a:rPr lang="en-IN" sz="2800" dirty="0"/>
              <a:t> </a:t>
            </a:r>
          </a:p>
          <a:p>
            <a:r>
              <a:rPr lang="en-IN" sz="2800" dirty="0"/>
              <a:t>4. Problem statement ( the problem you’re addressing ):Speed controlling.</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2806823" y="2242876"/>
            <a:ext cx="6578353" cy="255454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ABSTRACT:</a:t>
            </a:r>
            <a:r>
              <a:rPr lang="en-US" sz="2000" b="1" dirty="0">
                <a:latin typeface="Times New Roman" panose="02020603050405020304" pitchFamily="18" charset="0"/>
                <a:cs typeface="Times New Roman" panose="02020603050405020304" pitchFamily="18" charset="0"/>
              </a:rPr>
              <a:t>Aim is to control the speed when reaching  or crossing the limit which is assigned in that hardware according to situation of road it will calculate the minimum speed Like for highways  maximum speed is to 85 kmph for splendor or </a:t>
            </a:r>
            <a:r>
              <a:rPr lang="en-US" sz="2000" b="1" dirty="0" err="1">
                <a:latin typeface="Times New Roman" panose="02020603050405020304" pitchFamily="18" charset="0"/>
                <a:cs typeface="Times New Roman" panose="02020603050405020304" pitchFamily="18" charset="0"/>
              </a:rPr>
              <a:t>honda</a:t>
            </a:r>
            <a:r>
              <a:rPr lang="en-US" sz="2000" b="1" dirty="0">
                <a:latin typeface="Times New Roman" panose="02020603050405020304" pitchFamily="18" charset="0"/>
                <a:cs typeface="Times New Roman" panose="02020603050405020304" pitchFamily="18" charset="0"/>
              </a:rPr>
              <a:t>. After crossing the </a:t>
            </a:r>
            <a:r>
              <a:rPr lang="en-US" sz="2000" b="1" dirty="0" err="1">
                <a:latin typeface="Times New Roman" panose="02020603050405020304" pitchFamily="18" charset="0"/>
                <a:cs typeface="Times New Roman" panose="02020603050405020304" pitchFamily="18" charset="0"/>
              </a:rPr>
              <a:t>speedlimit</a:t>
            </a:r>
            <a:r>
              <a:rPr lang="en-US" sz="2000" b="1" dirty="0">
                <a:latin typeface="Times New Roman" panose="02020603050405020304" pitchFamily="18" charset="0"/>
                <a:cs typeface="Times New Roman" panose="02020603050405020304" pitchFamily="18" charset="0"/>
              </a:rPr>
              <a:t>  will intimate for some milli seconds then </a:t>
            </a:r>
            <a:r>
              <a:rPr lang="en-US" sz="2000" b="1" dirty="0" err="1">
                <a:latin typeface="Times New Roman" panose="02020603050405020304" pitchFamily="18" charset="0"/>
                <a:cs typeface="Times New Roman" panose="02020603050405020304" pitchFamily="18" charset="0"/>
              </a:rPr>
              <a:t>Automaticaly</a:t>
            </a:r>
            <a:r>
              <a:rPr lang="en-US" sz="2000" b="1" dirty="0">
                <a:latin typeface="Times New Roman" panose="02020603050405020304" pitchFamily="18" charset="0"/>
                <a:cs typeface="Times New Roman" panose="02020603050405020304" pitchFamily="18" charset="0"/>
              </a:rPr>
              <a:t> it will reduce the speed to 85kmph or below 85 kmph.</a:t>
            </a:r>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722920" y="3044279"/>
            <a:ext cx="3506679"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NOVELTY: New one not present now a days.</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524435" y="2705725"/>
            <a:ext cx="4705165" cy="2677656"/>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TECHNOLOGY STACK </a:t>
            </a:r>
          </a:p>
          <a:p>
            <a:pPr algn="ctr"/>
            <a:r>
              <a:rPr lang="en-IN" sz="2400" b="1" dirty="0">
                <a:latin typeface="Times New Roman" panose="02020603050405020304" pitchFamily="18" charset="0"/>
                <a:cs typeface="Times New Roman" panose="02020603050405020304" pitchFamily="18" charset="0"/>
              </a:rPr>
              <a:t>Arduino uno</a:t>
            </a:r>
          </a:p>
          <a:p>
            <a:pPr algn="ctr"/>
            <a:r>
              <a:rPr lang="en-IN" sz="2400" b="1" dirty="0">
                <a:latin typeface="Times New Roman" panose="02020603050405020304" pitchFamily="18" charset="0"/>
                <a:cs typeface="Times New Roman" panose="02020603050405020304" pitchFamily="18" charset="0"/>
              </a:rPr>
              <a:t>Bike</a:t>
            </a:r>
          </a:p>
          <a:p>
            <a:pPr algn="ctr"/>
            <a:r>
              <a:rPr lang="en-IN" sz="2400" b="1" dirty="0">
                <a:latin typeface="Times New Roman" panose="02020603050405020304" pitchFamily="18" charset="0"/>
                <a:cs typeface="Times New Roman" panose="02020603050405020304" pitchFamily="18" charset="0"/>
              </a:rPr>
              <a:t>Arduino uno software</a:t>
            </a:r>
          </a:p>
          <a:p>
            <a:pPr algn="ctr"/>
            <a:r>
              <a:rPr lang="en-IN" sz="2400" b="1" dirty="0">
                <a:latin typeface="Times New Roman" panose="02020603050405020304" pitchFamily="18" charset="0"/>
                <a:cs typeface="Times New Roman" panose="02020603050405020304" pitchFamily="18" charset="0"/>
              </a:rPr>
              <a:t>C program</a:t>
            </a:r>
          </a:p>
          <a:p>
            <a:pPr algn="ctr"/>
            <a:r>
              <a:rPr lang="en-IN" sz="2400" b="1" dirty="0">
                <a:latin typeface="Times New Roman" panose="02020603050405020304" pitchFamily="18" charset="0"/>
                <a:cs typeface="Times New Roman" panose="02020603050405020304" pitchFamily="18" charset="0"/>
              </a:rPr>
              <a:t>Proteus </a:t>
            </a:r>
            <a:r>
              <a:rPr lang="en-IN" sz="2400" b="1" dirty="0" err="1">
                <a:latin typeface="Times New Roman" panose="02020603050405020304" pitchFamily="18" charset="0"/>
                <a:cs typeface="Times New Roman" panose="02020603050405020304" pitchFamily="18" charset="0"/>
              </a:rPr>
              <a:t>e.t.c</a:t>
            </a:r>
            <a:endParaRPr lang="en-IN" sz="2400" b="1"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136559" y="2623983"/>
            <a:ext cx="7918882" cy="1015663"/>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HARDWARE / SOFTWARE IMPLEMENTATION </a:t>
            </a:r>
          </a:p>
          <a:p>
            <a:pPr algn="ctr"/>
            <a:r>
              <a:rPr lang="en-IN" sz="2000" b="1" dirty="0">
                <a:latin typeface="Times New Roman" panose="02020603050405020304" pitchFamily="18" charset="0"/>
                <a:cs typeface="Times New Roman" panose="02020603050405020304" pitchFamily="18" charset="0"/>
              </a:rPr>
              <a:t>Both hardware and software.</a:t>
            </a:r>
          </a:p>
          <a:p>
            <a:pPr algn="ct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968318" y="2705725"/>
            <a:ext cx="4003830" cy="1015663"/>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BUSINESS SCOPE </a:t>
            </a:r>
          </a:p>
          <a:p>
            <a:pPr algn="ctr"/>
            <a:r>
              <a:rPr lang="en-IN" sz="2000" b="1" dirty="0">
                <a:latin typeface="Times New Roman" panose="02020603050405020304" pitchFamily="18" charset="0"/>
                <a:cs typeface="Times New Roman" panose="02020603050405020304" pitchFamily="18" charset="0"/>
              </a:rPr>
              <a:t>Help’s to control accidents.</a:t>
            </a:r>
          </a:p>
          <a:p>
            <a:pPr algn="ct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166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Sri Pavan Kumar Gurajala</cp:lastModifiedBy>
  <cp:revision>5</cp:revision>
  <dcterms:created xsi:type="dcterms:W3CDTF">2021-07-29T07:28:42Z</dcterms:created>
  <dcterms:modified xsi:type="dcterms:W3CDTF">2021-07-30T03:40:21Z</dcterms:modified>
</cp:coreProperties>
</file>