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151076" y="1485820"/>
            <a:ext cx="11418072" cy="4909036"/>
          </a:xfrm>
          <a:prstGeom prst="rect">
            <a:avLst/>
          </a:prstGeom>
          <a:noFill/>
        </p:spPr>
        <p:txBody>
          <a:bodyPr wrap="square" rtlCol="0">
            <a:spAutoFit/>
          </a:bodyPr>
          <a:lstStyle/>
          <a:p>
            <a:pPr marL="342900" indent="-342900">
              <a:buAutoNum type="arabicPeriod"/>
            </a:pPr>
            <a:r>
              <a:rPr lang="en-IN" sz="2800" b="1" dirty="0"/>
              <a:t>Team Name: </a:t>
            </a:r>
            <a:r>
              <a:rPr lang="en-IN" sz="2800" dirty="0"/>
              <a:t>4O4NotFound</a:t>
            </a:r>
          </a:p>
          <a:p>
            <a:r>
              <a:rPr lang="en-IN" sz="2800" b="1" dirty="0"/>
              <a:t>2. Members Name and Phone Numbers: </a:t>
            </a:r>
            <a:r>
              <a:rPr lang="en-IN" sz="2500" dirty="0"/>
              <a:t>Thaman Muthappa M N (Leader) – 9880093000, Neel Ghoshal - 9643791009</a:t>
            </a:r>
          </a:p>
          <a:p>
            <a:r>
              <a:rPr lang="en-IN" sz="2800" b="1" dirty="0"/>
              <a:t>3. Domain name : </a:t>
            </a:r>
            <a:r>
              <a:rPr lang="en-IN" sz="2800" dirty="0"/>
              <a:t>Voice and Image Processing</a:t>
            </a:r>
          </a:p>
          <a:p>
            <a:r>
              <a:rPr lang="en-IN" sz="2800" b="1" dirty="0"/>
              <a:t>4. Problem statement ( the problem you’re addressing ): </a:t>
            </a:r>
            <a:r>
              <a:rPr lang="en-US" sz="2000" dirty="0"/>
              <a:t>Smart body posture recognition &amp; Guiding system. This System is a self-service wellness KIOSK that measures health vital parameters like BMI, BMC, BP, ECG, Pulse rate, Temperature. And it should be designed to be non-assisted while the user measures the vitals. A right body posture yields a correct result. We want the system should capture the image of the used body posture like a hand, leg, </a:t>
            </a:r>
            <a:r>
              <a:rPr lang="en-US" sz="2000" dirty="0" err="1"/>
              <a:t>etc</a:t>
            </a:r>
            <a:r>
              <a:rPr lang="en-US" sz="2000" dirty="0"/>
              <a:t> via camera and through image processing; Compare the required postures for a particular test, </a:t>
            </a:r>
            <a:r>
              <a:rPr lang="en-US" sz="2000" dirty="0" err="1"/>
              <a:t>Analyse</a:t>
            </a:r>
            <a:r>
              <a:rPr lang="en-US" sz="2000" dirty="0"/>
              <a:t> and guide users to have the right posture in case the test is not carried out proper.</a:t>
            </a:r>
          </a:p>
          <a:p>
            <a:endParaRPr lang="en-US" sz="2800" dirty="0"/>
          </a:p>
          <a:p>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523783" y="1089769"/>
            <a:ext cx="11920370" cy="323165"/>
          </a:xfrm>
          <a:prstGeom prst="rect">
            <a:avLst/>
          </a:prstGeom>
          <a:noFill/>
        </p:spPr>
        <p:txBody>
          <a:bodyPr wrap="square" rtlCol="0">
            <a:spAutoFit/>
          </a:bodyPr>
          <a:lstStyle/>
          <a:p>
            <a:r>
              <a:rPr lang="en-IN" sz="1500" b="1" dirty="0">
                <a:latin typeface="Times New Roman" panose="02020603050405020304" pitchFamily="18" charset="0"/>
                <a:cs typeface="Times New Roman" panose="02020603050405020304" pitchFamily="18" charset="0"/>
              </a:rPr>
              <a:t>ABSTRACT: </a:t>
            </a:r>
          </a:p>
        </p:txBody>
      </p:sp>
      <p:sp>
        <p:nvSpPr>
          <p:cNvPr id="5" name="TextBox 4">
            <a:extLst>
              <a:ext uri="{FF2B5EF4-FFF2-40B4-BE49-F238E27FC236}">
                <a16:creationId xmlns:a16="http://schemas.microsoft.com/office/drawing/2014/main" id="{168751A1-96F7-451D-A4EC-4360CDEB1577}"/>
              </a:ext>
            </a:extLst>
          </p:cNvPr>
          <p:cNvSpPr txBox="1"/>
          <p:nvPr/>
        </p:nvSpPr>
        <p:spPr>
          <a:xfrm flipH="1">
            <a:off x="470360" y="1672087"/>
            <a:ext cx="11251277" cy="3631763"/>
          </a:xfrm>
          <a:prstGeom prst="rect">
            <a:avLst/>
          </a:prstGeom>
          <a:noFill/>
        </p:spPr>
        <p:txBody>
          <a:bodyPr wrap="square" rtlCol="0">
            <a:spAutoFit/>
          </a:bodyPr>
          <a:lstStyle/>
          <a:p>
            <a:pPr algn="ctr"/>
            <a:r>
              <a:rPr lang="en-US" sz="4000" b="1" dirty="0"/>
              <a:t>Work-in</a:t>
            </a:r>
          </a:p>
          <a:p>
            <a:pPr algn="ctr"/>
            <a:endParaRPr lang="en-US" sz="4000" b="1" dirty="0"/>
          </a:p>
          <a:p>
            <a:r>
              <a:rPr lang="en-US" sz="3000" dirty="0"/>
              <a:t>Work-in is an embedded fitness software designed to allow users to easily and efficiently do their fitness regimes efficiently and have a correct score of how many reps they did. The software is meant to allow users to remain fit in this pandemic period and would allow them to easily follow up with their goals.</a:t>
            </a:r>
            <a:endParaRPr lang="en-IN" sz="3000"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540040" y="1261765"/>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5" name="TextBox 4">
            <a:extLst>
              <a:ext uri="{FF2B5EF4-FFF2-40B4-BE49-F238E27FC236}">
                <a16:creationId xmlns:a16="http://schemas.microsoft.com/office/drawing/2014/main" id="{C7448EB8-EC6A-4C9B-AD3F-9DE9EFBCC58C}"/>
              </a:ext>
            </a:extLst>
          </p:cNvPr>
          <p:cNvSpPr txBox="1"/>
          <p:nvPr/>
        </p:nvSpPr>
        <p:spPr>
          <a:xfrm flipH="1">
            <a:off x="1367443" y="2676698"/>
            <a:ext cx="9502833" cy="2400657"/>
          </a:xfrm>
          <a:prstGeom prst="rect">
            <a:avLst/>
          </a:prstGeom>
          <a:noFill/>
        </p:spPr>
        <p:txBody>
          <a:bodyPr wrap="square" rtlCol="0">
            <a:spAutoFit/>
          </a:bodyPr>
          <a:lstStyle/>
          <a:p>
            <a:r>
              <a:rPr lang="en-US" sz="3000" dirty="0"/>
              <a:t>Our software would be novel in the fitness industry. We will provide users with a full fledged workout regime which they can easily follow without any trainers or external help. Users will have a very new outlook with regard to home fitness.</a:t>
            </a:r>
            <a:endParaRPr lang="en-IN" sz="3000"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3842487" y="1102350"/>
            <a:ext cx="4705165"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a:t>
            </a:r>
          </a:p>
          <a:p>
            <a:pPr algn="ctr"/>
            <a:r>
              <a:rPr lang="en-IN" sz="4400" b="1" dirty="0">
                <a:latin typeface="Times New Roman" panose="02020603050405020304" pitchFamily="18" charset="0"/>
                <a:cs typeface="Times New Roman" panose="02020603050405020304" pitchFamily="18" charset="0"/>
              </a:rPr>
              <a:t>STACK </a:t>
            </a:r>
          </a:p>
        </p:txBody>
      </p:sp>
      <p:sp>
        <p:nvSpPr>
          <p:cNvPr id="18" name="Content Placeholder 17">
            <a:extLst>
              <a:ext uri="{FF2B5EF4-FFF2-40B4-BE49-F238E27FC236}">
                <a16:creationId xmlns:a16="http://schemas.microsoft.com/office/drawing/2014/main" id="{0A50D1EF-BE5B-4165-8062-412C15B56064}"/>
              </a:ext>
            </a:extLst>
          </p:cNvPr>
          <p:cNvSpPr>
            <a:spLocks noGrp="1"/>
          </p:cNvSpPr>
          <p:nvPr>
            <p:ph idx="1"/>
          </p:nvPr>
        </p:nvSpPr>
        <p:spPr>
          <a:xfrm flipH="1">
            <a:off x="2910176" y="3164619"/>
            <a:ext cx="4905955" cy="1598212"/>
          </a:xfrm>
        </p:spPr>
        <p:txBody>
          <a:bodyPr>
            <a:normAutofit fontScale="85000" lnSpcReduction="20000"/>
          </a:bodyPr>
          <a:lstStyle/>
          <a:p>
            <a:r>
              <a:rPr lang="en-IN" dirty="0"/>
              <a:t>Python </a:t>
            </a:r>
          </a:p>
          <a:p>
            <a:r>
              <a:rPr lang="en-IN" dirty="0"/>
              <a:t>OpenCV</a:t>
            </a:r>
          </a:p>
          <a:p>
            <a:r>
              <a:rPr lang="en-IN" dirty="0" err="1"/>
              <a:t>Mediapipe</a:t>
            </a:r>
            <a:endParaRPr lang="en-IN" dirty="0"/>
          </a:p>
          <a:p>
            <a:r>
              <a:rPr lang="en-IN" dirty="0" err="1"/>
              <a:t>Jupyter</a:t>
            </a:r>
            <a:endParaRPr lang="en-IN" dirty="0"/>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2136558" y="1163905"/>
            <a:ext cx="7918882" cy="477054"/>
          </a:xfrm>
          <a:prstGeom prst="rect">
            <a:avLst/>
          </a:prstGeom>
          <a:noFill/>
        </p:spPr>
        <p:txBody>
          <a:bodyPr wrap="square" rtlCol="0">
            <a:spAutoFit/>
          </a:bodyPr>
          <a:lstStyle/>
          <a:p>
            <a:pPr algn="ctr"/>
            <a:r>
              <a:rPr lang="en-IN" sz="25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6" name="TextBox 5">
            <a:extLst>
              <a:ext uri="{FF2B5EF4-FFF2-40B4-BE49-F238E27FC236}">
                <a16:creationId xmlns:a16="http://schemas.microsoft.com/office/drawing/2014/main" id="{A1AD2C11-F257-4F47-AC27-BB3FD6BB4998}"/>
              </a:ext>
            </a:extLst>
          </p:cNvPr>
          <p:cNvSpPr txBox="1"/>
          <p:nvPr/>
        </p:nvSpPr>
        <p:spPr>
          <a:xfrm>
            <a:off x="1041621" y="2568271"/>
            <a:ext cx="10448014" cy="2785378"/>
          </a:xfrm>
          <a:prstGeom prst="rect">
            <a:avLst/>
          </a:prstGeom>
          <a:noFill/>
        </p:spPr>
        <p:txBody>
          <a:bodyPr wrap="square" rtlCol="0">
            <a:spAutoFit/>
          </a:bodyPr>
          <a:lstStyle/>
          <a:p>
            <a:r>
              <a:rPr lang="en-IN" sz="3500" dirty="0"/>
              <a:t>Firstly we analyse the joints using </a:t>
            </a:r>
            <a:r>
              <a:rPr lang="en-IN" sz="3500" dirty="0" err="1"/>
              <a:t>mediapipe</a:t>
            </a:r>
            <a:r>
              <a:rPr lang="en-IN" sz="3500" dirty="0"/>
              <a:t> drawing specs. Then, we process the pose (curls) with the join, by calculating the angle between the joints. Then, we count the number of times the user has correctly executed the routine.</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4094084" y="1250636"/>
            <a:ext cx="4003830"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6" name="TextBox 5">
            <a:extLst>
              <a:ext uri="{FF2B5EF4-FFF2-40B4-BE49-F238E27FC236}">
                <a16:creationId xmlns:a16="http://schemas.microsoft.com/office/drawing/2014/main" id="{A3428111-D4CB-4819-A86C-D335DDFA5534}"/>
              </a:ext>
            </a:extLst>
          </p:cNvPr>
          <p:cNvSpPr txBox="1"/>
          <p:nvPr/>
        </p:nvSpPr>
        <p:spPr>
          <a:xfrm>
            <a:off x="792481" y="2902226"/>
            <a:ext cx="10607038" cy="2308324"/>
          </a:xfrm>
          <a:prstGeom prst="rect">
            <a:avLst/>
          </a:prstGeom>
          <a:noFill/>
        </p:spPr>
        <p:txBody>
          <a:bodyPr wrap="square" rtlCol="0">
            <a:spAutoFit/>
          </a:bodyPr>
          <a:lstStyle/>
          <a:p>
            <a:r>
              <a:rPr lang="en-IN" dirty="0"/>
              <a:t>Due to the ongoing pandemic, a lot of gyms and other means of exercise have been shut down, this had led to people losing shape and becoming unhealthy. We at (enter name here), aim to solve this problem with this simple application using which the user can figure out if he/she is doing an exercise routine properly without the need of a personal trainer.</a:t>
            </a:r>
          </a:p>
          <a:p>
            <a:r>
              <a:rPr lang="en-IN" dirty="0"/>
              <a:t>We also aim to keep several analytical tools to help the user figure out, in what areas, he/she needs, to work upon.</a:t>
            </a:r>
          </a:p>
          <a:p>
            <a:r>
              <a:rPr lang="en-IN" dirty="0"/>
              <a:t>From a financial standpoint users could pay a nominal monthly or yearly subscription to make use of our services.</a:t>
            </a:r>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801122" y="2721114"/>
            <a:ext cx="458975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Maximum 8 Slides </a:t>
            </a: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458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THAMAN MUTHAPPA M N</cp:lastModifiedBy>
  <cp:revision>5</cp:revision>
  <dcterms:created xsi:type="dcterms:W3CDTF">2021-07-29T07:28:42Z</dcterms:created>
  <dcterms:modified xsi:type="dcterms:W3CDTF">2021-07-29T20:55:20Z</dcterms:modified>
</cp:coreProperties>
</file>