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05B903D-3E3A-463B-BEC5-2907DC670149}"/>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6FE9A0D-2865-4269-B14B-69CC47D86060}"/>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69A64B-C9B6-4662-A72B-C6CE6F974807}"/>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9453DF8-06F0-472F-A5D3-96A82D5043B1}"/>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25F0273-7502-47C9-B791-902DBBCBC06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D671F50-6818-4513-8564-C59FA3D3E378}"/>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xmlns=""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BEB2B99-F613-4D64-8A1F-EB81741E6D8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8" name="Footer Placeholder 7">
            <a:extLst>
              <a:ext uri="{FF2B5EF4-FFF2-40B4-BE49-F238E27FC236}">
                <a16:creationId xmlns:a16="http://schemas.microsoft.com/office/drawing/2014/main" xmlns=""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46CDEE8-5819-4128-B7C0-62238350B23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4" name="Footer Placeholder 3">
            <a:extLst>
              <a:ext uri="{FF2B5EF4-FFF2-40B4-BE49-F238E27FC236}">
                <a16:creationId xmlns:a16="http://schemas.microsoft.com/office/drawing/2014/main" xmlns=""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DA5830-F343-41AC-A794-205F3E699B4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3" name="Footer Placeholder 2">
            <a:extLst>
              <a:ext uri="{FF2B5EF4-FFF2-40B4-BE49-F238E27FC236}">
                <a16:creationId xmlns:a16="http://schemas.microsoft.com/office/drawing/2014/main" xmlns=""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99D168D-D1C6-4B3E-8FC0-32EE382ADB8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xmlns=""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A3DF5-BB4D-48E6-B012-0C9A91E0F375}"/>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xmlns=""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xmlns=""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xmlns=""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xmlns="" id="{6956DD8C-520F-4BC4-A68F-119AD8E7EE6E}"/>
              </a:ext>
            </a:extLst>
          </p:cNvPr>
          <p:cNvSpPr txBox="1"/>
          <p:nvPr/>
        </p:nvSpPr>
        <p:spPr>
          <a:xfrm>
            <a:off x="215900" y="1140643"/>
            <a:ext cx="11847570" cy="4832092"/>
          </a:xfrm>
          <a:prstGeom prst="rect">
            <a:avLst/>
          </a:prstGeom>
          <a:noFill/>
        </p:spPr>
        <p:txBody>
          <a:bodyPr wrap="square" rtlCol="0">
            <a:spAutoFit/>
          </a:bodyPr>
          <a:lstStyle/>
          <a:p>
            <a:pPr marL="342900" indent="-342900" algn="just">
              <a:buAutoNum type="arabicPeriod"/>
            </a:pPr>
            <a:r>
              <a:rPr lang="en-IN" sz="2800" dirty="0" smtClean="0"/>
              <a:t>Hangover Ninjas</a:t>
            </a:r>
            <a:endParaRPr lang="en-IN" sz="2800" dirty="0"/>
          </a:p>
          <a:p>
            <a:pPr algn="just"/>
            <a:endParaRPr lang="en-IN" sz="2800" dirty="0"/>
          </a:p>
          <a:p>
            <a:pPr algn="just"/>
            <a:r>
              <a:rPr lang="en-IN" sz="2800" dirty="0"/>
              <a:t>2. </a:t>
            </a:r>
            <a:r>
              <a:rPr lang="en-IN" sz="2800" dirty="0" err="1" smtClean="0"/>
              <a:t>Vikram</a:t>
            </a:r>
            <a:r>
              <a:rPr lang="en-IN" sz="2800" dirty="0" smtClean="0"/>
              <a:t> </a:t>
            </a:r>
            <a:r>
              <a:rPr lang="en-IN" sz="2800" dirty="0" err="1" smtClean="0"/>
              <a:t>Damle</a:t>
            </a:r>
            <a:r>
              <a:rPr lang="en-IN" sz="2800" dirty="0" smtClean="0"/>
              <a:t> </a:t>
            </a:r>
            <a:r>
              <a:rPr lang="en-IN" sz="2800" dirty="0"/>
              <a:t>(Leader</a:t>
            </a:r>
            <a:r>
              <a:rPr lang="en-IN" sz="2800" dirty="0" smtClean="0"/>
              <a:t>) - 9481206354</a:t>
            </a:r>
            <a:endParaRPr lang="en-IN" sz="2800" dirty="0"/>
          </a:p>
          <a:p>
            <a:pPr algn="just"/>
            <a:r>
              <a:rPr lang="en-IN" sz="2800" dirty="0"/>
              <a:t> </a:t>
            </a:r>
            <a:r>
              <a:rPr lang="en-IN" sz="2800" dirty="0" smtClean="0"/>
              <a:t>   </a:t>
            </a:r>
            <a:r>
              <a:rPr lang="en-IN" sz="2800" dirty="0" err="1" smtClean="0"/>
              <a:t>Sooraj</a:t>
            </a:r>
            <a:r>
              <a:rPr lang="en-IN" sz="2800" dirty="0" smtClean="0"/>
              <a:t> K - 9749062262</a:t>
            </a:r>
            <a:r>
              <a:rPr lang="en-IN" sz="2800" dirty="0"/>
              <a:t>	</a:t>
            </a:r>
            <a:endParaRPr lang="en-IN" sz="2800" dirty="0" smtClean="0"/>
          </a:p>
          <a:p>
            <a:pPr algn="just"/>
            <a:r>
              <a:rPr lang="en-IN" sz="2800" dirty="0"/>
              <a:t>	</a:t>
            </a:r>
          </a:p>
          <a:p>
            <a:pPr algn="just"/>
            <a:r>
              <a:rPr lang="en-IN" sz="2800" dirty="0"/>
              <a:t>3. </a:t>
            </a:r>
            <a:r>
              <a:rPr lang="en-IN" sz="2800" dirty="0" smtClean="0"/>
              <a:t>Open innovation</a:t>
            </a:r>
            <a:endParaRPr lang="en-IN" sz="2800" dirty="0"/>
          </a:p>
          <a:p>
            <a:pPr algn="just"/>
            <a:endParaRPr lang="en-IN" sz="2800" dirty="0"/>
          </a:p>
          <a:p>
            <a:pPr algn="just"/>
            <a:r>
              <a:rPr lang="en-IN" sz="2800" dirty="0" smtClean="0"/>
              <a:t>4. </a:t>
            </a:r>
            <a:r>
              <a:rPr lang="en-US" sz="2800" dirty="0" smtClean="0"/>
              <a:t>The </a:t>
            </a:r>
            <a:r>
              <a:rPr lang="en-US" sz="2800" dirty="0"/>
              <a:t>newly developed site for travel’s is more suited than the manual database because it provides the facility like, large storage capacity, high speed, more accuracy and high security. Insertion, updating  and searching and deletion of records are also available</a:t>
            </a:r>
            <a:endParaRPr lang="en-IN" sz="28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xmlns=""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xmlns="" id="{8F7FB979-2C0B-4346-9656-4D853F72929F}"/>
              </a:ext>
            </a:extLst>
          </p:cNvPr>
          <p:cNvSpPr txBox="1"/>
          <p:nvPr/>
        </p:nvSpPr>
        <p:spPr>
          <a:xfrm>
            <a:off x="2555914" y="1344058"/>
            <a:ext cx="7028762" cy="3093154"/>
          </a:xfrm>
          <a:prstGeom prst="rect">
            <a:avLst/>
          </a:prstGeom>
          <a:noFill/>
        </p:spPr>
        <p:txBody>
          <a:bodyPr wrap="square" rtlCol="0">
            <a:spAutoFit/>
          </a:bodyPr>
          <a:lstStyle/>
          <a:p>
            <a:pPr>
              <a:lnSpc>
                <a:spcPct val="150000"/>
              </a:lnSpc>
            </a:pPr>
            <a:r>
              <a:rPr lang="en-IN" b="1" dirty="0" smtClean="0">
                <a:latin typeface="Times New Roman" panose="02020603050405020304" pitchFamily="18" charset="0"/>
                <a:cs typeface="Times New Roman" panose="02020603050405020304" pitchFamily="18" charset="0"/>
              </a:rPr>
              <a:t>ABSTRACT</a:t>
            </a:r>
          </a:p>
          <a:p>
            <a:pPr>
              <a:lnSpc>
                <a:spcPct val="150000"/>
              </a:lnSpc>
            </a:pPr>
            <a:r>
              <a:rPr lang="en-US" sz="1400" dirty="0"/>
              <a:t>This project “Tourism Management System” is a project, which aims in developing a computerized system to maintain necessary information related to details of the customers. It manages the customer in an easier and more convenient way. It reduces the manual work and consumes less paper work to reduce the time. The administrator is able to view all the customers. The newly developed site for travel’s is more suited than the manual database because it provides the facility like, large storage capacity, high speed, more accuracy and high security. Insertion, updating  and searching and deletion of records are also available.</a:t>
            </a:r>
            <a:endParaRPr lang="en-IN" sz="1400" dirty="0"/>
          </a:p>
          <a:p>
            <a:pPr>
              <a:lnSpc>
                <a:spcPct val="150000"/>
              </a:lnSpc>
            </a:pPr>
            <a:r>
              <a:rPr lang="en-IN" sz="1400" b="1" dirty="0" smtClean="0">
                <a:latin typeface="Times New Roman" panose="02020603050405020304" pitchFamily="18" charset="0"/>
                <a:cs typeface="Times New Roman" panose="02020603050405020304" pitchFamily="18" charset="0"/>
              </a:rPr>
              <a:t> </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xmlns=""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xmlns="" id="{B5C6F4D3-A7BB-4C89-A219-661F198EFCA7}"/>
              </a:ext>
            </a:extLst>
          </p:cNvPr>
          <p:cNvSpPr txBox="1"/>
          <p:nvPr/>
        </p:nvSpPr>
        <p:spPr>
          <a:xfrm>
            <a:off x="2599982" y="1795749"/>
            <a:ext cx="6962660" cy="1767087"/>
          </a:xfrm>
          <a:prstGeom prst="rect">
            <a:avLst/>
          </a:prstGeom>
          <a:noFill/>
        </p:spPr>
        <p:txBody>
          <a:bodyPr wrap="square" rtlCol="0">
            <a:spAutoFit/>
          </a:bodyPr>
          <a:lstStyle/>
          <a:p>
            <a:pPr>
              <a:lnSpc>
                <a:spcPct val="150000"/>
              </a:lnSpc>
            </a:pPr>
            <a:r>
              <a:rPr lang="en-IN" b="1" dirty="0" smtClean="0">
                <a:latin typeface="Times New Roman" panose="02020603050405020304" pitchFamily="18" charset="0"/>
                <a:cs typeface="Times New Roman" panose="02020603050405020304" pitchFamily="18" charset="0"/>
              </a:rPr>
              <a:t>NOVELTY</a:t>
            </a:r>
          </a:p>
          <a:p>
            <a:pPr>
              <a:lnSpc>
                <a:spcPct val="150000"/>
              </a:lnSpc>
            </a:pPr>
            <a:r>
              <a:rPr lang="en-IN" sz="1400" dirty="0" smtClean="0"/>
              <a:t>The </a:t>
            </a:r>
            <a:r>
              <a:rPr lang="en-IN" sz="1400" dirty="0"/>
              <a:t>main purpose is to help tourism companies to manage customer. The system can also be used for both professional and business trips. The proposed system maintains centralized repository to make necessary travel arrangements and to retrieve information easily.</a:t>
            </a:r>
          </a:p>
          <a:p>
            <a:pPr>
              <a:lnSpc>
                <a:spcPct val="150000"/>
              </a:lnSpc>
            </a:pPr>
            <a:r>
              <a:rPr lang="en-IN" sz="1400" dirty="0" smtClean="0"/>
              <a:t> </a:t>
            </a:r>
            <a:endParaRPr lang="en-IN" sz="1400" dirty="0"/>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xmlns=""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xmlns="" id="{C8951881-1D60-49A5-8A64-FBF0355C218C}"/>
              </a:ext>
            </a:extLst>
          </p:cNvPr>
          <p:cNvSpPr txBox="1"/>
          <p:nvPr/>
        </p:nvSpPr>
        <p:spPr>
          <a:xfrm>
            <a:off x="2544897" y="1696598"/>
            <a:ext cx="7028762" cy="2089098"/>
          </a:xfrm>
          <a:prstGeom prst="rect">
            <a:avLst/>
          </a:prstGeom>
          <a:noFill/>
        </p:spPr>
        <p:txBody>
          <a:bodyPr wrap="square" rtlCol="0">
            <a:spAutoFit/>
          </a:bodyPr>
          <a:lstStyle/>
          <a:p>
            <a:pPr algn="just">
              <a:lnSpc>
                <a:spcPct val="150000"/>
              </a:lnSpc>
            </a:pPr>
            <a:r>
              <a:rPr lang="en-IN" b="1" dirty="0">
                <a:latin typeface="Times New Roman" panose="02020603050405020304" pitchFamily="18" charset="0"/>
                <a:cs typeface="Times New Roman" panose="02020603050405020304" pitchFamily="18" charset="0"/>
              </a:rPr>
              <a:t>TECHNOLOGY </a:t>
            </a:r>
            <a:r>
              <a:rPr lang="en-IN" b="1" dirty="0" smtClean="0">
                <a:latin typeface="Times New Roman" panose="02020603050405020304" pitchFamily="18" charset="0"/>
                <a:cs typeface="Times New Roman" panose="02020603050405020304" pitchFamily="18" charset="0"/>
              </a:rPr>
              <a:t>STACK </a:t>
            </a:r>
          </a:p>
          <a:p>
            <a:pPr algn="just">
              <a:lnSpc>
                <a:spcPct val="150000"/>
              </a:lnSpc>
            </a:pPr>
            <a:r>
              <a:rPr lang="en-US" sz="1400" dirty="0"/>
              <a:t>This module can also even be extended to a customer application page by which customers can find the right tour packages for them at every budget, depending on their locations. The main purpose is to help tourism companies to manage tour packages. The system can also be used for both professional and business trips. The proposed system maintains a centralized repository to make necessary travel arrangements and to retrieve information easily </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xmlns="" id="{E302F7EC-38CB-44E5-A007-B60C1C4BD18F}"/>
              </a:ext>
            </a:extLst>
          </p:cNvPr>
          <p:cNvSpPr txBox="1"/>
          <p:nvPr/>
        </p:nvSpPr>
        <p:spPr>
          <a:xfrm>
            <a:off x="2071171" y="1665516"/>
            <a:ext cx="7973253" cy="3793154"/>
          </a:xfrm>
          <a:prstGeom prst="rect">
            <a:avLst/>
          </a:prstGeom>
          <a:noFill/>
        </p:spPr>
        <p:txBody>
          <a:bodyPr wrap="square" rtlCol="0">
            <a:spAutoFit/>
          </a:bodyPr>
          <a:lstStyle/>
          <a:p>
            <a:pPr lvl="0">
              <a:lnSpc>
                <a:spcPct val="150000"/>
              </a:lnSpc>
            </a:pPr>
            <a:r>
              <a:rPr lang="en-US" b="1" dirty="0" smtClean="0"/>
              <a:t>Software Requirement</a:t>
            </a:r>
            <a:endParaRPr lang="en-IN" b="1" dirty="0"/>
          </a:p>
          <a:p>
            <a:pPr lvl="0">
              <a:lnSpc>
                <a:spcPct val="150000"/>
              </a:lnSpc>
            </a:pPr>
            <a:r>
              <a:rPr lang="en-US" sz="1400" dirty="0" smtClean="0"/>
              <a:t>PHP</a:t>
            </a:r>
            <a:endParaRPr lang="en-IN" sz="1400" dirty="0"/>
          </a:p>
          <a:p>
            <a:pPr lvl="0">
              <a:lnSpc>
                <a:spcPct val="150000"/>
              </a:lnSpc>
            </a:pPr>
            <a:r>
              <a:rPr lang="en-US" sz="1400" dirty="0" smtClean="0"/>
              <a:t>HTML</a:t>
            </a:r>
            <a:endParaRPr lang="en-IN" sz="1400" dirty="0"/>
          </a:p>
          <a:p>
            <a:pPr lvl="0">
              <a:lnSpc>
                <a:spcPct val="150000"/>
              </a:lnSpc>
            </a:pPr>
            <a:r>
              <a:rPr lang="en-US" sz="1400" dirty="0"/>
              <a:t>MySQL</a:t>
            </a:r>
            <a:endParaRPr lang="en-IN" sz="1400" dirty="0"/>
          </a:p>
          <a:p>
            <a:pPr lvl="0">
              <a:lnSpc>
                <a:spcPct val="150000"/>
              </a:lnSpc>
            </a:pPr>
            <a:r>
              <a:rPr lang="en-US" sz="1400" dirty="0"/>
              <a:t>Java Script</a:t>
            </a:r>
            <a:endParaRPr lang="en-IN" sz="1400" dirty="0"/>
          </a:p>
          <a:p>
            <a:pPr>
              <a:lnSpc>
                <a:spcPct val="150000"/>
              </a:lnSpc>
            </a:pPr>
            <a:r>
              <a:rPr lang="en-US" sz="1400" dirty="0"/>
              <a:t> </a:t>
            </a:r>
            <a:endParaRPr lang="en-IN" sz="1400" dirty="0"/>
          </a:p>
          <a:p>
            <a:pPr>
              <a:lnSpc>
                <a:spcPct val="150000"/>
              </a:lnSpc>
            </a:pPr>
            <a:r>
              <a:rPr lang="en-IN" b="1" dirty="0" smtClean="0"/>
              <a:t>Hardware </a:t>
            </a:r>
            <a:r>
              <a:rPr lang="en-IN" b="1" dirty="0"/>
              <a:t>Requirements</a:t>
            </a:r>
            <a:endParaRPr lang="en-IN" dirty="0"/>
          </a:p>
          <a:p>
            <a:pPr>
              <a:lnSpc>
                <a:spcPct val="150000"/>
              </a:lnSpc>
            </a:pPr>
            <a:r>
              <a:rPr lang="en-IN" sz="1400" dirty="0" smtClean="0"/>
              <a:t>Processor</a:t>
            </a:r>
            <a:r>
              <a:rPr lang="en-IN" sz="1400" dirty="0"/>
              <a:t>: Pentium 2 or older</a:t>
            </a:r>
          </a:p>
          <a:p>
            <a:pPr>
              <a:lnSpc>
                <a:spcPct val="150000"/>
              </a:lnSpc>
            </a:pPr>
            <a:r>
              <a:rPr lang="en-IN" sz="1400" dirty="0" smtClean="0"/>
              <a:t>RAM</a:t>
            </a:r>
            <a:r>
              <a:rPr lang="en-IN" sz="1400" dirty="0"/>
              <a:t>: 128MB</a:t>
            </a:r>
          </a:p>
          <a:p>
            <a:pPr>
              <a:lnSpc>
                <a:spcPct val="150000"/>
              </a:lnSpc>
            </a:pPr>
            <a:r>
              <a:rPr lang="en-IN" sz="1400" dirty="0" smtClean="0"/>
              <a:t>Hard </a:t>
            </a:r>
            <a:r>
              <a:rPr lang="en-IN" sz="1400" dirty="0"/>
              <a:t>disk: 20GB</a:t>
            </a:r>
          </a:p>
          <a:p>
            <a:pPr algn="ctr">
              <a:lnSpc>
                <a:spcPct val="150000"/>
              </a:lnSpc>
            </a:pPr>
            <a:endParaRPr lang="en-IN" sz="1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xmlns="" id="{6DEEC449-C851-4B76-B087-43C8E71A11B9}"/>
              </a:ext>
            </a:extLst>
          </p:cNvPr>
          <p:cNvSpPr txBox="1"/>
          <p:nvPr/>
        </p:nvSpPr>
        <p:spPr>
          <a:xfrm>
            <a:off x="2547142" y="1548954"/>
            <a:ext cx="7059566" cy="3000821"/>
          </a:xfrm>
          <a:prstGeom prst="rect">
            <a:avLst/>
          </a:prstGeom>
          <a:noFill/>
        </p:spPr>
        <p:txBody>
          <a:bodyPr wrap="square" rtlCol="0">
            <a:spAutoFit/>
          </a:bodyPr>
          <a:lstStyle/>
          <a:p>
            <a:pPr algn="just">
              <a:lnSpc>
                <a:spcPct val="150000"/>
              </a:lnSpc>
            </a:pPr>
            <a:r>
              <a:rPr lang="en-IN" sz="1400" b="1" dirty="0">
                <a:latin typeface="Times New Roman" panose="02020603050405020304" pitchFamily="18" charset="0"/>
                <a:cs typeface="Times New Roman" panose="02020603050405020304" pitchFamily="18" charset="0"/>
              </a:rPr>
              <a:t>BUSINESS </a:t>
            </a:r>
            <a:r>
              <a:rPr lang="en-IN" sz="1400" b="1" dirty="0" smtClean="0">
                <a:latin typeface="Times New Roman" panose="02020603050405020304" pitchFamily="18" charset="0"/>
                <a:cs typeface="Times New Roman" panose="02020603050405020304" pitchFamily="18" charset="0"/>
              </a:rPr>
              <a:t>SCOPE</a:t>
            </a:r>
          </a:p>
          <a:p>
            <a:pPr algn="just">
              <a:lnSpc>
                <a:spcPct val="150000"/>
              </a:lnSpc>
            </a:pPr>
            <a:r>
              <a:rPr lang="en-US" sz="1400" dirty="0"/>
              <a:t>Most of the people in this world like to travel from one place to another no matter whether it is small or large distance. Every tour management company seeks after the need for a tourism management system that can manage tourism information with ease. Tour management system is a dynamic website for tourism business. This travel and tourism application is designed for travel agencies by which they can manage different tour packages based on the destination. By using this, the tour company can tailor tour packages spanning various destination at almost every price point. The also implemented search module allows the administrator to find and update or upgrade the tour packages with ease</a:t>
            </a:r>
            <a:r>
              <a:rPr lang="en-IN" sz="1400" b="1" dirty="0" smtClean="0">
                <a:latin typeface="Times New Roman" panose="02020603050405020304" pitchFamily="18" charset="0"/>
                <a:cs typeface="Times New Roman" panose="02020603050405020304" pitchFamily="18" charset="0"/>
              </a:rPr>
              <a:t> </a:t>
            </a:r>
            <a:endParaRPr lang="en-IN" sz="1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391</Words>
  <Application>Microsoft Office PowerPoint</Application>
  <PresentationFormat>Custom</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DELL</cp:lastModifiedBy>
  <cp:revision>8</cp:revision>
  <dcterms:created xsi:type="dcterms:W3CDTF">2021-07-29T07:28:42Z</dcterms:created>
  <dcterms:modified xsi:type="dcterms:W3CDTF">2021-07-29T16:46:46Z</dcterms:modified>
</cp:coreProperties>
</file>