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4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7038607" cy="3970318"/>
          </a:xfrm>
          <a:prstGeom prst="rect">
            <a:avLst/>
          </a:prstGeom>
          <a:noFill/>
        </p:spPr>
        <p:txBody>
          <a:bodyPr wrap="square" rtlCol="0">
            <a:spAutoFit/>
          </a:bodyPr>
          <a:lstStyle/>
          <a:p>
            <a:pPr marL="342900" indent="-342900">
              <a:buAutoNum type="arabicPeriod"/>
            </a:pPr>
            <a:r>
              <a:rPr lang="en-IN" sz="2800" dirty="0"/>
              <a:t>Team Innov8</a:t>
            </a:r>
          </a:p>
          <a:p>
            <a:endParaRPr lang="en-IN" sz="2800" dirty="0"/>
          </a:p>
          <a:p>
            <a:r>
              <a:rPr lang="en-IN" sz="2800" dirty="0"/>
              <a:t>2. Shakthi T(9884210067),</a:t>
            </a:r>
          </a:p>
          <a:p>
            <a:r>
              <a:rPr lang="en-IN" sz="2800" dirty="0"/>
              <a:t> Madhur </a:t>
            </a:r>
            <a:r>
              <a:rPr lang="en-IN" sz="2800" dirty="0" err="1"/>
              <a:t>Padavala</a:t>
            </a:r>
            <a:r>
              <a:rPr lang="en-IN" sz="2800" dirty="0"/>
              <a:t> 8825557190</a:t>
            </a:r>
          </a:p>
          <a:p>
            <a:r>
              <a:rPr lang="en-IN" sz="2800" dirty="0" err="1"/>
              <a:t>Niyantha</a:t>
            </a:r>
            <a:r>
              <a:rPr lang="en-IN" sz="2800" dirty="0"/>
              <a:t> M 9791364643</a:t>
            </a:r>
            <a:br>
              <a:rPr lang="en-IN" sz="2800" dirty="0"/>
            </a:br>
            <a:endParaRPr lang="en-IN" sz="2800" dirty="0"/>
          </a:p>
          <a:p>
            <a:r>
              <a:rPr lang="en-IN" sz="2800" dirty="0"/>
              <a:t>3. Open Innovation</a:t>
            </a:r>
          </a:p>
          <a:p>
            <a:endParaRPr lang="en-IN" sz="2800" dirty="0"/>
          </a:p>
          <a:p>
            <a:r>
              <a:rPr lang="en-IN" sz="2800" dirty="0"/>
              <a:t>4. Mood Recognizing Playlist Finder(</a:t>
            </a:r>
            <a:r>
              <a:rPr lang="en-IN" sz="2800" dirty="0" err="1"/>
              <a:t>GroovFind</a:t>
            </a:r>
            <a:r>
              <a:rPr lang="en-IN" sz="2800" dirty="0"/>
              <a:t>)</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2679947" y="1690688"/>
            <a:ext cx="7130803" cy="384720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a:p>
            <a:pPr algn="l" rtl="0"/>
            <a:r>
              <a:rPr lang="en-US" sz="2200" dirty="0">
                <a:solidFill>
                  <a:srgbClr val="233136"/>
                </a:solidFill>
                <a:effectLst/>
                <a:latin typeface="Times New Roman" panose="02020603050405020304" pitchFamily="18" charset="0"/>
                <a:cs typeface="Times New Roman" panose="02020603050405020304" pitchFamily="18" charset="0"/>
              </a:rPr>
              <a:t>Over the years we realized that AI should work in the direction of detecting human emotion and help the person in their terms. During these pandemic times one sure does misses out on a lot, the only thing that transcends and  act as his support system is listening to some light music or a music that defines his mood. </a:t>
            </a:r>
          </a:p>
          <a:p>
            <a:pPr algn="l" rtl="0"/>
            <a:r>
              <a:rPr lang="en-US" sz="2200" dirty="0">
                <a:solidFill>
                  <a:srgbClr val="233136"/>
                </a:solidFill>
                <a:effectLst/>
                <a:latin typeface="Times New Roman" panose="02020603050405020304" pitchFamily="18" charset="0"/>
                <a:cs typeface="Times New Roman" panose="02020603050405020304" pitchFamily="18" charset="0"/>
              </a:rPr>
              <a:t>With the growth of AI and ML, the detection of human emotion cannot be only  observed clearly from one’s voice but their expressions too. </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3</a:t>
            </a:r>
          </a:p>
        </p:txBody>
      </p:sp>
      <p:sp>
        <p:nvSpPr>
          <p:cNvPr id="15" name="TextBox 14">
            <a:extLst>
              <a:ext uri="{FF2B5EF4-FFF2-40B4-BE49-F238E27FC236}">
                <a16:creationId xmlns:a16="http://schemas.microsoft.com/office/drawing/2014/main" id="{8F7FB979-2C0B-4346-9656-4D853F72929F}"/>
              </a:ext>
            </a:extLst>
          </p:cNvPr>
          <p:cNvSpPr txBox="1"/>
          <p:nvPr/>
        </p:nvSpPr>
        <p:spPr>
          <a:xfrm>
            <a:off x="2565647" y="1704976"/>
            <a:ext cx="7197478" cy="3539430"/>
          </a:xfrm>
          <a:prstGeom prst="rect">
            <a:avLst/>
          </a:prstGeom>
          <a:noFill/>
        </p:spPr>
        <p:txBody>
          <a:bodyPr wrap="square" rtlCol="0">
            <a:spAutoFit/>
          </a:bodyPr>
          <a:lstStyle/>
          <a:p>
            <a:pPr algn="l" rtl="0"/>
            <a:r>
              <a:rPr lang="en-US" sz="2200" b="0" dirty="0">
                <a:solidFill>
                  <a:srgbClr val="233136"/>
                </a:solidFill>
                <a:effectLst/>
                <a:latin typeface="Times New Roman" panose="02020603050405020304" pitchFamily="18" charset="0"/>
                <a:cs typeface="Times New Roman" panose="02020603050405020304" pitchFamily="18" charset="0"/>
              </a:rPr>
              <a:t>So we have been working on a project which has the ability to detect one's facial expression and predict the emotion from your web camera, our intelligent web application  will play a provide you a number of playlist that u need at the particular moment. If someone is way too worried or distracted up to the extent that he is unable to sleep then our ‘</a:t>
            </a:r>
            <a:r>
              <a:rPr lang="en-US" sz="2200" b="0" dirty="0" err="1">
                <a:solidFill>
                  <a:srgbClr val="233136"/>
                </a:solidFill>
                <a:effectLst/>
                <a:latin typeface="Times New Roman" panose="02020603050405020304" pitchFamily="18" charset="0"/>
                <a:cs typeface="Times New Roman" panose="02020603050405020304" pitchFamily="18" charset="0"/>
              </a:rPr>
              <a:t>GroovFind</a:t>
            </a:r>
            <a:r>
              <a:rPr lang="en-US" sz="2200" b="0" dirty="0">
                <a:solidFill>
                  <a:srgbClr val="233136"/>
                </a:solidFill>
                <a:effectLst/>
                <a:latin typeface="Times New Roman" panose="02020603050405020304" pitchFamily="18" charset="0"/>
                <a:cs typeface="Times New Roman" panose="02020603050405020304" pitchFamily="18" charset="0"/>
              </a:rPr>
              <a:t>’ will play the perfect grooving , soothing tunes that let him relax and hit the bed peacefully.</a:t>
            </a:r>
          </a:p>
          <a:p>
            <a:br>
              <a:rPr lang="en-US" sz="2400" dirty="0"/>
            </a:b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9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B5C6F4D3-A7BB-4C89-A219-661F198EFCA7}"/>
              </a:ext>
            </a:extLst>
          </p:cNvPr>
          <p:cNvSpPr txBox="1"/>
          <p:nvPr/>
        </p:nvSpPr>
        <p:spPr>
          <a:xfrm>
            <a:off x="2655995" y="1825625"/>
            <a:ext cx="7202380" cy="424731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NOVELTY</a:t>
            </a:r>
          </a:p>
          <a:p>
            <a:endParaRPr lang="en-IN" sz="24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Despite the humongous growth of AI has brought various libraries and numerous projects that can establish our work. We have not went the usual way of building and training the model from scratch and using Kaggle dataset but whereas we are using the face-</a:t>
            </a:r>
            <a:r>
              <a:rPr lang="en-IN" sz="2200" dirty="0" err="1">
                <a:latin typeface="Times New Roman" panose="02020603050405020304" pitchFamily="18" charset="0"/>
                <a:cs typeface="Times New Roman" panose="02020603050405020304" pitchFamily="18" charset="0"/>
              </a:rPr>
              <a:t>api</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js</a:t>
            </a:r>
            <a:r>
              <a:rPr lang="en-IN" sz="2200" dirty="0">
                <a:latin typeface="Times New Roman" panose="02020603050405020304" pitchFamily="18" charset="0"/>
                <a:cs typeface="Times New Roman" panose="02020603050405020304" pitchFamily="18" charset="0"/>
              </a:rPr>
              <a:t> which enables us to create an </a:t>
            </a:r>
            <a:r>
              <a:rPr lang="en-IN" sz="2200" dirty="0" err="1">
                <a:latin typeface="Times New Roman" panose="02020603050405020304" pitchFamily="18" charset="0"/>
                <a:cs typeface="Times New Roman" panose="02020603050405020304" pitchFamily="18" charset="0"/>
              </a:rPr>
              <a:t>realtime</a:t>
            </a:r>
            <a:r>
              <a:rPr lang="en-IN" sz="2200" dirty="0">
                <a:latin typeface="Times New Roman" panose="02020603050405020304" pitchFamily="18" charset="0"/>
                <a:cs typeface="Times New Roman" panose="02020603050405020304" pitchFamily="18" charset="0"/>
              </a:rPr>
              <a:t> face detection algorithm using which we have enhanced It to mood recognition algorithm through which we collect the data and provide the suggestion through our web application thus proving to be a novel approach.</a:t>
            </a:r>
          </a:p>
          <a:p>
            <a:r>
              <a:rPr lang="en-IN" sz="2400" dirty="0"/>
              <a:t> </a:t>
            </a:r>
          </a:p>
        </p:txBody>
      </p:sp>
    </p:spTree>
    <p:extLst>
      <p:ext uri="{BB962C8B-B14F-4D97-AF65-F5344CB8AC3E}">
        <p14:creationId xmlns:p14="http://schemas.microsoft.com/office/powerpoint/2010/main" val="28788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C8951881-1D60-49A5-8A64-FBF0355C218C}"/>
              </a:ext>
            </a:extLst>
          </p:cNvPr>
          <p:cNvSpPr txBox="1"/>
          <p:nvPr/>
        </p:nvSpPr>
        <p:spPr>
          <a:xfrm>
            <a:off x="3800474" y="2139304"/>
            <a:ext cx="4591050" cy="3046988"/>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TECHNOLOGY STACK</a:t>
            </a:r>
          </a:p>
          <a:p>
            <a:pPr algn="ctr"/>
            <a:r>
              <a:rPr lang="en-IN" sz="2400" dirty="0">
                <a:latin typeface="Times New Roman" panose="02020603050405020304" pitchFamily="18" charset="0"/>
                <a:cs typeface="Times New Roman" panose="02020603050405020304" pitchFamily="18" charset="0"/>
              </a:rPr>
              <a:t>Our project being a web application so we had to create frontend and backend technologies like HTML,CSS,JS, Face-</a:t>
            </a:r>
            <a:r>
              <a:rPr lang="en-IN" sz="2400" dirty="0" err="1">
                <a:latin typeface="Times New Roman" panose="02020603050405020304" pitchFamily="18" charset="0"/>
                <a:cs typeface="Times New Roman" panose="02020603050405020304" pitchFamily="18" charset="0"/>
              </a:rPr>
              <a:t>api</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js</a:t>
            </a:r>
            <a:r>
              <a:rPr lang="en-IN" sz="2400" dirty="0">
                <a:latin typeface="Times New Roman" panose="02020603050405020304" pitchFamily="18" charset="0"/>
                <a:cs typeface="Times New Roman" panose="02020603050405020304" pitchFamily="18" charset="0"/>
              </a:rPr>
              <a:t>, express, node </a:t>
            </a:r>
            <a:r>
              <a:rPr lang="en-IN" sz="2400" dirty="0" err="1">
                <a:latin typeface="Times New Roman" panose="02020603050405020304" pitchFamily="18" charset="0"/>
                <a:cs typeface="Times New Roman" panose="02020603050405020304" pitchFamily="18" charset="0"/>
              </a:rPr>
              <a:t>js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ejs</a:t>
            </a:r>
            <a:r>
              <a:rPr lang="en-IN" sz="2400" dirty="0">
                <a:latin typeface="Times New Roman" panose="02020603050405020304" pitchFamily="18" charset="0"/>
                <a:cs typeface="Times New Roman" panose="02020603050405020304" pitchFamily="18" charset="0"/>
              </a:rPr>
              <a:t> templating and Figma to create the prototype</a:t>
            </a:r>
          </a:p>
          <a:p>
            <a:pPr algn="ctr"/>
            <a:r>
              <a:rPr lang="en-IN"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904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ECF74E1E-0182-470B-A2D8-F737AFA0E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584" y="2194957"/>
            <a:ext cx="7009348" cy="4351338"/>
          </a:xfrm>
        </p:spPr>
      </p:pic>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7057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336584" y="1744108"/>
            <a:ext cx="7518832" cy="387798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SOFTWARE IMPLEMENTATION</a:t>
            </a:r>
          </a:p>
          <a:p>
            <a:pPr algn="ctr"/>
            <a:endParaRPr lang="en-IN" sz="24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The project is heavily dependent on the frontend stack and API fetching through the face-</a:t>
            </a:r>
            <a:r>
              <a:rPr lang="en-IN" sz="2200" dirty="0" err="1">
                <a:latin typeface="Times New Roman" panose="02020603050405020304" pitchFamily="18" charset="0"/>
                <a:cs typeface="Times New Roman" panose="02020603050405020304" pitchFamily="18" charset="0"/>
              </a:rPr>
              <a:t>api</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js</a:t>
            </a:r>
            <a:r>
              <a:rPr lang="en-IN" sz="2200" dirty="0">
                <a:latin typeface="Times New Roman" panose="02020603050405020304" pitchFamily="18" charset="0"/>
                <a:cs typeface="Times New Roman" panose="02020603050405020304" pitchFamily="18" charset="0"/>
              </a:rPr>
              <a:t> through which we are able to access the web cam of the user in the web application for which the prototype was designed using Figma and it was hard coded using HTML,CSS, </a:t>
            </a:r>
            <a:r>
              <a:rPr lang="en-IN" sz="2200" dirty="0" err="1">
                <a:latin typeface="Times New Roman" panose="02020603050405020304" pitchFamily="18" charset="0"/>
                <a:cs typeface="Times New Roman" panose="02020603050405020304" pitchFamily="18" charset="0"/>
              </a:rPr>
              <a:t>Js</a:t>
            </a:r>
            <a:r>
              <a:rPr lang="en-IN" sz="2200" dirty="0">
                <a:latin typeface="Times New Roman" panose="02020603050405020304" pitchFamily="18" charset="0"/>
                <a:cs typeface="Times New Roman" panose="02020603050405020304" pitchFamily="18" charset="0"/>
              </a:rPr>
              <a:t>, node </a:t>
            </a:r>
            <a:r>
              <a:rPr lang="en-IN" sz="2200" dirty="0" err="1">
                <a:latin typeface="Times New Roman" panose="02020603050405020304" pitchFamily="18" charset="0"/>
                <a:cs typeface="Times New Roman" panose="02020603050405020304" pitchFamily="18" charset="0"/>
              </a:rPr>
              <a:t>js</a:t>
            </a:r>
            <a:r>
              <a:rPr lang="en-IN" sz="2200" dirty="0">
                <a:latin typeface="Times New Roman" panose="02020603050405020304" pitchFamily="18" charset="0"/>
                <a:cs typeface="Times New Roman" panose="02020603050405020304" pitchFamily="18" charset="0"/>
              </a:rPr>
              <a:t>, express for routing and </a:t>
            </a:r>
            <a:r>
              <a:rPr lang="en-IN" sz="2200" dirty="0" err="1">
                <a:latin typeface="Times New Roman" panose="02020603050405020304" pitchFamily="18" charset="0"/>
                <a:cs typeface="Times New Roman" panose="02020603050405020304" pitchFamily="18" charset="0"/>
              </a:rPr>
              <a:t>ejs</a:t>
            </a:r>
            <a:r>
              <a:rPr lang="en-IN" sz="2200" dirty="0">
                <a:latin typeface="Times New Roman" panose="02020603050405020304" pitchFamily="18" charset="0"/>
                <a:cs typeface="Times New Roman" panose="02020603050405020304" pitchFamily="18" charset="0"/>
              </a:rPr>
              <a:t> for templating through which we established the frontend and routing part of the website so far and the backend is yet to be done where the functionality of the web application that detects and gives result is on progress</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2780675" y="1825625"/>
            <a:ext cx="7082853" cy="421653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BUSINESS SCOPE</a:t>
            </a:r>
          </a:p>
          <a:p>
            <a:r>
              <a:rPr lang="en-IN" sz="2200" dirty="0">
                <a:latin typeface="Times New Roman" panose="02020603050405020304" pitchFamily="18" charset="0"/>
                <a:cs typeface="Times New Roman" panose="02020603050405020304" pitchFamily="18" charset="0"/>
              </a:rPr>
              <a:t>With the demand for good music being ever growing field of interest for a very long time, coming up with solutions that helps in finding the right music based on the user’s mood can create higher demands for the streaming services that’s looking to cement their places on the user’s head. With </a:t>
            </a:r>
            <a:r>
              <a:rPr lang="en-IN" sz="2200" dirty="0" err="1">
                <a:latin typeface="Times New Roman" panose="02020603050405020304" pitchFamily="18" charset="0"/>
                <a:cs typeface="Times New Roman" panose="02020603050405020304" pitchFamily="18" charset="0"/>
              </a:rPr>
              <a:t>GroovFind</a:t>
            </a:r>
            <a:r>
              <a:rPr lang="en-IN" sz="2200" dirty="0">
                <a:latin typeface="Times New Roman" panose="02020603050405020304" pitchFamily="18" charset="0"/>
                <a:cs typeface="Times New Roman" panose="02020603050405020304" pitchFamily="18" charset="0"/>
              </a:rPr>
              <a:t> able to collaborate on a higher scale, it enables the streaming services to create a resounding experience in the users that will enable the </a:t>
            </a:r>
            <a:r>
              <a:rPr lang="en-IN" sz="2200" dirty="0" err="1">
                <a:latin typeface="Times New Roman" panose="02020603050405020304" pitchFamily="18" charset="0"/>
                <a:cs typeface="Times New Roman" panose="02020603050405020304" pitchFamily="18" charset="0"/>
              </a:rPr>
              <a:t>the</a:t>
            </a:r>
            <a:r>
              <a:rPr lang="en-IN" sz="2200" dirty="0">
                <a:latin typeface="Times New Roman" panose="02020603050405020304" pitchFamily="18" charset="0"/>
                <a:cs typeface="Times New Roman" panose="02020603050405020304" pitchFamily="18" charset="0"/>
              </a:rPr>
              <a:t> brand’s value to resonate in them for a very long time with the way this AI based tool is able to get closer with user’s emotion.</a:t>
            </a:r>
            <a:r>
              <a:rPr lang="en-IN" sz="2400" b="1"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563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Shakthi Thanigaivel;Madhur</dc:creator>
  <cp:lastModifiedBy>SHAKTHI T</cp:lastModifiedBy>
  <cp:revision>5</cp:revision>
  <dcterms:created xsi:type="dcterms:W3CDTF">2021-07-29T07:28:42Z</dcterms:created>
  <dcterms:modified xsi:type="dcterms:W3CDTF">2021-07-29T21:52:29Z</dcterms:modified>
</cp:coreProperties>
</file>