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86" d="100"/>
          <a:sy n="86" d="100"/>
        </p:scale>
        <p:origin x="562"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6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7402F40B-4C67-443D-ABA3-FAAD07C5B96E}" type="datetimeFigureOut">
              <a:rPr lang="en-IN" smtClean="0"/>
              <a:t>29-07-2021</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lang="en-IN"/>
          </a:p>
        </p:txBody>
      </p:sp>
      <p:sp>
        <p:nvSpPr>
          <p:cNvPr id="104863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5" name="Date Placeholder 3"/>
          <p:cNvSpPr>
            <a:spLocks noGrp="1"/>
          </p:cNvSpPr>
          <p:nvPr>
            <p:ph type="dt" sz="half" idx="10"/>
          </p:nvPr>
        </p:nvSpPr>
        <p:spPr/>
        <p:txBody>
          <a:bodyPr/>
          <a:p>
            <a:fld id="{7402F40B-4C67-443D-ABA3-FAAD07C5B96E}" type="datetimeFigureOut">
              <a:rPr lang="en-IN" smtClean="0"/>
              <a:t>29-07-2021</a:t>
            </a:fld>
            <a:endParaRPr lang="en-IN"/>
          </a:p>
        </p:txBody>
      </p:sp>
      <p:sp>
        <p:nvSpPr>
          <p:cNvPr id="1048636" name="Footer Placeholder 4"/>
          <p:cNvSpPr>
            <a:spLocks noGrp="1"/>
          </p:cNvSpPr>
          <p:nvPr>
            <p:ph type="ftr" sz="quarter" idx="11"/>
          </p:nvPr>
        </p:nvSpPr>
        <p:spPr/>
        <p:txBody>
          <a:bodyPr/>
          <a:p>
            <a:endParaRPr lang="en-IN"/>
          </a:p>
        </p:txBody>
      </p:sp>
      <p:sp>
        <p:nvSpPr>
          <p:cNvPr id="1048637" name="Slide Number Placeholder 5"/>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22"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23"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4" name="Date Placeholder 3"/>
          <p:cNvSpPr>
            <a:spLocks noGrp="1"/>
          </p:cNvSpPr>
          <p:nvPr>
            <p:ph type="dt" sz="half" idx="10"/>
          </p:nvPr>
        </p:nvSpPr>
        <p:spPr/>
        <p:txBody>
          <a:bodyPr/>
          <a:p>
            <a:fld id="{7402F40B-4C67-443D-ABA3-FAAD07C5B96E}" type="datetimeFigureOut">
              <a:rPr lang="en-IN" smtClean="0"/>
              <a:t>29-07-2021</a:t>
            </a:fld>
            <a:endParaRPr lang="en-IN"/>
          </a:p>
        </p:txBody>
      </p:sp>
      <p:sp>
        <p:nvSpPr>
          <p:cNvPr id="1048625" name="Footer Placeholder 4"/>
          <p:cNvSpPr>
            <a:spLocks noGrp="1"/>
          </p:cNvSpPr>
          <p:nvPr>
            <p:ph type="ftr" sz="quarter" idx="11"/>
          </p:nvPr>
        </p:nvSpPr>
        <p:spPr/>
        <p:txBody>
          <a:bodyPr/>
          <a:p>
            <a:endParaRPr lang="en-IN"/>
          </a:p>
        </p:txBody>
      </p:sp>
      <p:sp>
        <p:nvSpPr>
          <p:cNvPr id="1048626" name="Slide Number Placeholder 5"/>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endParaRPr lang="en-IN"/>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2" name="Date Placeholder 3"/>
          <p:cNvSpPr>
            <a:spLocks noGrp="1"/>
          </p:cNvSpPr>
          <p:nvPr>
            <p:ph type="dt" sz="half" idx="10"/>
          </p:nvPr>
        </p:nvSpPr>
        <p:spPr/>
        <p:txBody>
          <a:bodyPr/>
          <a:p>
            <a:fld id="{7402F40B-4C67-443D-ABA3-FAAD07C5B96E}" type="datetimeFigureOut">
              <a:rPr lang="en-IN" smtClean="0"/>
              <a:t>29-07-2021</a:t>
            </a:fld>
            <a:endParaRPr lang="en-IN"/>
          </a:p>
        </p:txBody>
      </p:sp>
      <p:sp>
        <p:nvSpPr>
          <p:cNvPr id="1048593" name="Footer Placeholder 4"/>
          <p:cNvSpPr>
            <a:spLocks noGrp="1"/>
          </p:cNvSpPr>
          <p:nvPr>
            <p:ph type="ftr" sz="quarter" idx="11"/>
          </p:nvPr>
        </p:nvSpPr>
        <p:spPr/>
        <p:txBody>
          <a:bodyPr/>
          <a:p>
            <a:endParaRPr lang="en-IN"/>
          </a:p>
        </p:txBody>
      </p:sp>
      <p:sp>
        <p:nvSpPr>
          <p:cNvPr id="1048594" name="Slide Number Placeholder 5"/>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3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9"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p>
            <a:fld id="{7402F40B-4C67-443D-ABA3-FAAD07C5B96E}" type="datetimeFigureOut">
              <a:rPr lang="en-IN" smtClean="0"/>
              <a:t>29-07-2021</a:t>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IN"/>
          </a:p>
        </p:txBody>
      </p:sp>
      <p:sp>
        <p:nvSpPr>
          <p:cNvPr id="1048644"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5"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4"/>
          <p:cNvSpPr>
            <a:spLocks noGrp="1"/>
          </p:cNvSpPr>
          <p:nvPr>
            <p:ph type="dt" sz="half" idx="10"/>
          </p:nvPr>
        </p:nvSpPr>
        <p:spPr/>
        <p:txBody>
          <a:bodyPr/>
          <a:p>
            <a:fld id="{7402F40B-4C67-443D-ABA3-FAAD07C5B96E}" type="datetimeFigureOut">
              <a:rPr lang="en-IN" smtClean="0"/>
              <a:t>29-07-2021</a:t>
            </a:fld>
            <a:endParaRPr lang="en-IN"/>
          </a:p>
        </p:txBody>
      </p:sp>
      <p:sp>
        <p:nvSpPr>
          <p:cNvPr id="1048647" name="Footer Placeholder 5"/>
          <p:cNvSpPr>
            <a:spLocks noGrp="1"/>
          </p:cNvSpPr>
          <p:nvPr>
            <p:ph type="ftr" sz="quarter" idx="11"/>
          </p:nvPr>
        </p:nvSpPr>
        <p:spPr/>
        <p:txBody>
          <a:bodyPr/>
          <a:p>
            <a:endParaRPr lang="en-IN"/>
          </a:p>
        </p:txBody>
      </p:sp>
      <p:sp>
        <p:nvSpPr>
          <p:cNvPr id="1048648" name="Slide Number Placeholder 6"/>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49"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5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4" name="Date Placeholder 6"/>
          <p:cNvSpPr>
            <a:spLocks noGrp="1"/>
          </p:cNvSpPr>
          <p:nvPr>
            <p:ph type="dt" sz="half" idx="10"/>
          </p:nvPr>
        </p:nvSpPr>
        <p:spPr/>
        <p:txBody>
          <a:bodyPr/>
          <a:p>
            <a:fld id="{7402F40B-4C67-443D-ABA3-FAAD07C5B96E}" type="datetimeFigureOut">
              <a:rPr lang="en-IN" smtClean="0"/>
              <a:t>29-07-2021</a:t>
            </a:fld>
            <a:endParaRPr lang="en-IN"/>
          </a:p>
        </p:txBody>
      </p:sp>
      <p:sp>
        <p:nvSpPr>
          <p:cNvPr id="1048655" name="Footer Placeholder 7"/>
          <p:cNvSpPr>
            <a:spLocks noGrp="1"/>
          </p:cNvSpPr>
          <p:nvPr>
            <p:ph type="ftr" sz="quarter" idx="11"/>
          </p:nvPr>
        </p:nvSpPr>
        <p:spPr/>
        <p:txBody>
          <a:bodyPr/>
          <a:p>
            <a:endParaRPr lang="en-IN"/>
          </a:p>
        </p:txBody>
      </p:sp>
      <p:sp>
        <p:nvSpPr>
          <p:cNvPr id="1048656" name="Slide Number Placeholder 8"/>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lang="en-IN"/>
          </a:p>
        </p:txBody>
      </p:sp>
      <p:sp>
        <p:nvSpPr>
          <p:cNvPr id="1048619" name="Date Placeholder 2"/>
          <p:cNvSpPr>
            <a:spLocks noGrp="1"/>
          </p:cNvSpPr>
          <p:nvPr>
            <p:ph type="dt" sz="half" idx="10"/>
          </p:nvPr>
        </p:nvSpPr>
        <p:spPr/>
        <p:txBody>
          <a:bodyPr/>
          <a:p>
            <a:fld id="{7402F40B-4C67-443D-ABA3-FAAD07C5B96E}" type="datetimeFigureOut">
              <a:rPr lang="en-IN" smtClean="0"/>
              <a:t>29-07-2021</a:t>
            </a:fld>
            <a:endParaRPr lang="en-IN"/>
          </a:p>
        </p:txBody>
      </p:sp>
      <p:sp>
        <p:nvSpPr>
          <p:cNvPr id="1048620" name="Footer Placeholder 3"/>
          <p:cNvSpPr>
            <a:spLocks noGrp="1"/>
          </p:cNvSpPr>
          <p:nvPr>
            <p:ph type="ftr" sz="quarter" idx="11"/>
          </p:nvPr>
        </p:nvSpPr>
        <p:spPr/>
        <p:txBody>
          <a:bodyPr/>
          <a:p>
            <a:endParaRPr lang="en-IN"/>
          </a:p>
        </p:txBody>
      </p:sp>
      <p:sp>
        <p:nvSpPr>
          <p:cNvPr id="1048621" name="Slide Number Placeholder 4"/>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57" name="Date Placeholder 1"/>
          <p:cNvSpPr>
            <a:spLocks noGrp="1"/>
          </p:cNvSpPr>
          <p:nvPr>
            <p:ph type="dt" sz="half" idx="10"/>
          </p:nvPr>
        </p:nvSpPr>
        <p:spPr/>
        <p:txBody>
          <a:bodyPr/>
          <a:p>
            <a:fld id="{7402F40B-4C67-443D-ABA3-FAAD07C5B96E}" type="datetimeFigureOut">
              <a:rPr lang="en-IN" smtClean="0"/>
              <a:t>29-07-2021</a:t>
            </a:fld>
            <a:endParaRPr lang="en-IN"/>
          </a:p>
        </p:txBody>
      </p:sp>
      <p:sp>
        <p:nvSpPr>
          <p:cNvPr id="1048658" name="Footer Placeholder 2"/>
          <p:cNvSpPr>
            <a:spLocks noGrp="1"/>
          </p:cNvSpPr>
          <p:nvPr>
            <p:ph type="ftr" sz="quarter" idx="11"/>
          </p:nvPr>
        </p:nvSpPr>
        <p:spPr/>
        <p:txBody>
          <a:bodyPr/>
          <a:p>
            <a:endParaRPr lang="en-IN"/>
          </a:p>
        </p:txBody>
      </p:sp>
      <p:sp>
        <p:nvSpPr>
          <p:cNvPr id="1048659" name="Slide Number Placeholder 3"/>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7" name=""/>
        <p:cNvGrpSpPr/>
        <p:nvPr/>
      </p:nvGrpSpPr>
      <p:grpSpPr>
        <a:xfrm>
          <a:off x="0" y="0"/>
          <a:ext cx="0" cy="0"/>
          <a:chOff x="0" y="0"/>
          <a:chExt cx="0" cy="0"/>
        </a:xfrm>
      </p:grpSpPr>
      <p:sp>
        <p:nvSpPr>
          <p:cNvPr id="104866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3" name="Date Placeholder 4"/>
          <p:cNvSpPr>
            <a:spLocks noGrp="1"/>
          </p:cNvSpPr>
          <p:nvPr>
            <p:ph type="dt" sz="half" idx="10"/>
          </p:nvPr>
        </p:nvSpPr>
        <p:spPr/>
        <p:txBody>
          <a:bodyPr/>
          <a:p>
            <a:fld id="{7402F40B-4C67-443D-ABA3-FAAD07C5B96E}" type="datetimeFigureOut">
              <a:rPr lang="en-IN" smtClean="0"/>
              <a:t>29-07-2021</a:t>
            </a:fld>
            <a:endParaRPr lang="en-IN"/>
          </a:p>
        </p:txBody>
      </p:sp>
      <p:sp>
        <p:nvSpPr>
          <p:cNvPr id="1048664" name="Footer Placeholder 5"/>
          <p:cNvSpPr>
            <a:spLocks noGrp="1"/>
          </p:cNvSpPr>
          <p:nvPr>
            <p:ph type="ftr" sz="quarter" idx="11"/>
          </p:nvPr>
        </p:nvSpPr>
        <p:spPr/>
        <p:txBody>
          <a:bodyPr/>
          <a:p>
            <a:endParaRPr lang="en-IN"/>
          </a:p>
        </p:txBody>
      </p:sp>
      <p:sp>
        <p:nvSpPr>
          <p:cNvPr id="1048665" name="Slide Number Placeholder 6"/>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 name=""/>
        <p:cNvGrpSpPr/>
        <p:nvPr/>
      </p:nvGrpSpPr>
      <p:grpSpPr>
        <a:xfrm>
          <a:off x="0" y="0"/>
          <a:ext cx="0" cy="0"/>
          <a:chOff x="0" y="0"/>
          <a:chExt cx="0" cy="0"/>
        </a:xfrm>
      </p:grpSpPr>
      <p:sp>
        <p:nvSpPr>
          <p:cNvPr id="104862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8"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0" name="Date Placeholder 4"/>
          <p:cNvSpPr>
            <a:spLocks noGrp="1"/>
          </p:cNvSpPr>
          <p:nvPr>
            <p:ph type="dt" sz="half" idx="10"/>
          </p:nvPr>
        </p:nvSpPr>
        <p:spPr/>
        <p:txBody>
          <a:bodyPr/>
          <a:p>
            <a:fld id="{7402F40B-4C67-443D-ABA3-FAAD07C5B96E}" type="datetimeFigureOut">
              <a:rPr lang="en-IN" smtClean="0"/>
              <a:t>29-07-2021</a:t>
            </a:fld>
            <a:endParaRPr lang="en-IN"/>
          </a:p>
        </p:txBody>
      </p:sp>
      <p:sp>
        <p:nvSpPr>
          <p:cNvPr id="1048631" name="Footer Placeholder 5"/>
          <p:cNvSpPr>
            <a:spLocks noGrp="1"/>
          </p:cNvSpPr>
          <p:nvPr>
            <p:ph type="ftr" sz="quarter" idx="11"/>
          </p:nvPr>
        </p:nvSpPr>
        <p:spPr/>
        <p:txBody>
          <a:bodyPr/>
          <a:p>
            <a:endParaRPr lang="en-IN"/>
          </a:p>
        </p:txBody>
      </p:sp>
      <p:sp>
        <p:nvSpPr>
          <p:cNvPr id="1048632" name="Slide Number Placeholder 6"/>
          <p:cNvSpPr>
            <a:spLocks noGrp="1"/>
          </p:cNvSpPr>
          <p:nvPr>
            <p:ph type="sldNum" sz="quarter" idx="12"/>
          </p:nvPr>
        </p:nvSpPr>
        <p:spPr/>
        <p:txBody>
          <a:bodyPr/>
          <a:p>
            <a:fld id="{04A71071-71F2-4D84-9B28-CA4BD4EC889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04A71071-71F2-4D84-9B28-CA4BD4EC8894}"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Title 1"/>
          <p:cNvSpPr>
            <a:spLocks noGrp="1"/>
          </p:cNvSpPr>
          <p:nvPr>
            <p:ph type="ctrTitle"/>
          </p:nvPr>
        </p:nvSpPr>
        <p:spPr/>
        <p:txBody>
          <a:bodyPr/>
          <a:p>
            <a:endParaRPr lang="en-IN"/>
          </a:p>
        </p:txBody>
      </p:sp>
      <p:sp>
        <p:nvSpPr>
          <p:cNvPr id="1048587" name="Subtitle 2"/>
          <p:cNvSpPr>
            <a:spLocks noGrp="1"/>
          </p:cNvSpPr>
          <p:nvPr>
            <p:ph type="subTitle" idx="1"/>
          </p:nvPr>
        </p:nvSpPr>
        <p:spPr/>
        <p:txBody>
          <a:bodyPr/>
          <a:p>
            <a:endParaRPr lang="en-IN"/>
          </a:p>
        </p:txBody>
      </p:sp>
      <p:pic>
        <p:nvPicPr>
          <p:cNvPr id="2097152" name="Picture 4"/>
          <p:cNvPicPr>
            <a:picLocks noChangeAspect="1"/>
          </p:cNvPicPr>
          <p:nvPr/>
        </p:nvPicPr>
        <p:blipFill>
          <a:blip xmlns:r="http://schemas.openxmlformats.org/officeDocument/2006/relationships" r:embed="rId1"/>
          <a:stretch>
            <a:fillRect/>
          </a:stretch>
        </p:blipFill>
        <p:spPr>
          <a:xfrm>
            <a:off x="-2" y="1"/>
            <a:ext cx="12192002" cy="6857999"/>
          </a:xfrm>
          <a:prstGeom prst="rect"/>
        </p:spPr>
      </p:pic>
      <p:sp>
        <p:nvSpPr>
          <p:cNvPr id="1048588" name="TextBox 3"/>
          <p:cNvSpPr txBox="1"/>
          <p:nvPr/>
        </p:nvSpPr>
        <p:spPr>
          <a:xfrm>
            <a:off x="630315" y="145684"/>
            <a:ext cx="5752729" cy="830997"/>
          </a:xfrm>
          <a:prstGeom prst="rect"/>
          <a:noFill/>
        </p:spPr>
        <p:txBody>
          <a:bodyPr rtlCol="0" wrap="square">
            <a:spAutoFit/>
          </a:bodyPr>
          <a:p>
            <a:r>
              <a:rPr b="1" dirty="0" sz="4800" lang="en-IN">
                <a:solidFill>
                  <a:schemeClr val="bg1"/>
                </a:solidFill>
                <a:latin typeface="Times New Roman" panose="02020603050405020304" pitchFamily="18" charset="0"/>
                <a:cs typeface="Times New Roman" panose="02020603050405020304" pitchFamily="18" charset="0"/>
              </a:rPr>
              <a:t>SLIDE 1 </a:t>
            </a:r>
          </a:p>
        </p:txBody>
      </p:sp>
      <p:sp>
        <p:nvSpPr>
          <p:cNvPr id="1048589" name="TextBox 8"/>
          <p:cNvSpPr txBox="1"/>
          <p:nvPr/>
        </p:nvSpPr>
        <p:spPr>
          <a:xfrm>
            <a:off x="2288775" y="2316163"/>
            <a:ext cx="8379225" cy="3291840"/>
          </a:xfrm>
          <a:prstGeom prst="rect"/>
          <a:noFill/>
          <a:ln>
            <a:solidFill>
              <a:srgbClr val="000000"/>
            </a:solidFill>
            <a:prstDash val="solid"/>
          </a:ln>
        </p:spPr>
        <p:txBody>
          <a:bodyPr rtlCol="0" wrap="square">
            <a:spAutoFit/>
          </a:bodyPr>
          <a:p>
            <a:pPr indent="0" marL="0">
              <a:buNone/>
            </a:pPr>
            <a:r>
              <a:rPr b="1" dirty="0" sz="2800" i="1" lang="en-IN">
                <a:solidFill>
                  <a:srgbClr val="BF0000"/>
                </a:solidFill>
              </a:rPr>
              <a:t>Team N</a:t>
            </a:r>
            <a:r>
              <a:rPr b="1" dirty="0" sz="2800" i="1" lang="en-US">
                <a:solidFill>
                  <a:srgbClr val="BF0000"/>
                </a:solidFill>
              </a:rPr>
              <a:t>a</a:t>
            </a:r>
            <a:r>
              <a:rPr b="1" dirty="0" sz="2800" i="1" lang="en-US">
                <a:solidFill>
                  <a:srgbClr val="BF0000"/>
                </a:solidFill>
              </a:rPr>
              <a:t>m</a:t>
            </a:r>
            <a:r>
              <a:rPr b="1" dirty="0" sz="2800" i="1" lang="en-US">
                <a:solidFill>
                  <a:srgbClr val="BF0000"/>
                </a:solidFill>
              </a:rPr>
              <a:t>e</a:t>
            </a:r>
            <a:r>
              <a:rPr dirty="0" sz="2800" lang="en-US"/>
              <a:t> </a:t>
            </a:r>
            <a:r>
              <a:rPr dirty="0" sz="2800" lang="en-US"/>
              <a:t>:</a:t>
            </a:r>
            <a:r>
              <a:rPr dirty="0" sz="2800" lang="en-US"/>
              <a:t> </a:t>
            </a:r>
            <a:r>
              <a:rPr dirty="0" sz="2800" lang="en-US"/>
              <a:t>N</a:t>
            </a:r>
            <a:r>
              <a:rPr dirty="0" sz="2800" lang="en-US"/>
              <a:t>i</a:t>
            </a:r>
            <a:r>
              <a:rPr dirty="0" sz="2800" lang="en-US"/>
              <a:t>s</a:t>
            </a:r>
            <a:r>
              <a:rPr dirty="0" sz="2800" lang="en-US"/>
              <a:t>a</a:t>
            </a:r>
            <a:r>
              <a:rPr dirty="0" sz="2800" lang="en-US"/>
              <a:t>r</a:t>
            </a:r>
            <a:r>
              <a:rPr dirty="0" sz="2800" lang="en-US"/>
              <a:t>g</a:t>
            </a:r>
            <a:r>
              <a:rPr dirty="0" sz="2800" lang="en-US"/>
              <a:t>a</a:t>
            </a:r>
            <a:r>
              <a:rPr dirty="0" sz="2800" lang="en-US"/>
              <a:t>h</a:t>
            </a:r>
            <a:r>
              <a:rPr dirty="0" sz="2800" lang="en-US"/>
              <a:t> </a:t>
            </a:r>
            <a:r>
              <a:rPr dirty="0" sz="2800" lang="en-US"/>
              <a:t>B</a:t>
            </a:r>
            <a:r>
              <a:rPr dirty="0" sz="2800" lang="en-US"/>
              <a:t>u</a:t>
            </a:r>
            <a:r>
              <a:rPr dirty="0" sz="2800" lang="en-US"/>
              <a:t>i</a:t>
            </a:r>
            <a:r>
              <a:rPr dirty="0" sz="2800" lang="en-US"/>
              <a:t>l</a:t>
            </a:r>
            <a:r>
              <a:rPr dirty="0" sz="2800" lang="en-US"/>
              <a:t>d</a:t>
            </a:r>
            <a:r>
              <a:rPr dirty="0" sz="2800" lang="en-US"/>
              <a:t>e</a:t>
            </a:r>
            <a:r>
              <a:rPr dirty="0" sz="2800" lang="en-US"/>
              <a:t>r</a:t>
            </a:r>
            <a:r>
              <a:rPr dirty="0" sz="2800" lang="en-US"/>
              <a:t>s</a:t>
            </a:r>
            <a:r>
              <a:rPr dirty="0" sz="2800" lang="en-US"/>
              <a:t> </a:t>
            </a:r>
            <a:r>
              <a:rPr dirty="0" sz="2800" lang="en-US"/>
              <a:t> </a:t>
            </a:r>
            <a:r>
              <a:rPr dirty="0" sz="2800" lang="en-IN"/>
              <a:t> </a:t>
            </a:r>
            <a:endParaRPr altLang="en-US" lang="zh-CN"/>
          </a:p>
          <a:p/>
          <a:p>
            <a:r>
              <a:rPr b="1" dirty="0" sz="2800" i="1" lang="en-US">
                <a:solidFill>
                  <a:srgbClr val="BF0000"/>
                </a:solidFill>
              </a:rPr>
              <a:t>L</a:t>
            </a:r>
            <a:r>
              <a:rPr b="1" dirty="0" sz="2800" i="1" lang="en-US">
                <a:solidFill>
                  <a:srgbClr val="BF0000"/>
                </a:solidFill>
              </a:rPr>
              <a:t>e</a:t>
            </a:r>
            <a:r>
              <a:rPr b="1" dirty="0" sz="2800" i="1" lang="en-US">
                <a:solidFill>
                  <a:srgbClr val="BF0000"/>
                </a:solidFill>
              </a:rPr>
              <a:t>a</a:t>
            </a:r>
            <a:r>
              <a:rPr b="1" dirty="0" sz="2800" i="1" lang="en-US">
                <a:solidFill>
                  <a:srgbClr val="BF0000"/>
                </a:solidFill>
              </a:rPr>
              <a:t>d</a:t>
            </a:r>
            <a:r>
              <a:rPr b="1" dirty="0" sz="2800" i="1" lang="en-US">
                <a:solidFill>
                  <a:srgbClr val="BF0000"/>
                </a:solidFill>
              </a:rPr>
              <a:t>e</a:t>
            </a:r>
            <a:r>
              <a:rPr b="1" dirty="0" sz="2800" i="1" lang="en-US">
                <a:solidFill>
                  <a:srgbClr val="BF0000"/>
                </a:solidFill>
              </a:rPr>
              <a:t>r</a:t>
            </a:r>
            <a:r>
              <a:rPr b="1" dirty="0" sz="2800" i="1" lang="en-US">
                <a:solidFill>
                  <a:srgbClr val="BF0000"/>
                </a:solidFill>
              </a:rPr>
              <a:t> </a:t>
            </a:r>
            <a:r>
              <a:rPr b="1" dirty="0" sz="2800" i="1" lang="en-US">
                <a:solidFill>
                  <a:srgbClr val="BF0000"/>
                </a:solidFill>
              </a:rPr>
              <a:t>N</a:t>
            </a:r>
            <a:r>
              <a:rPr b="1" dirty="0" sz="2800" i="1" lang="en-US">
                <a:solidFill>
                  <a:srgbClr val="BF0000"/>
                </a:solidFill>
              </a:rPr>
              <a:t>a</a:t>
            </a:r>
            <a:r>
              <a:rPr b="1" dirty="0" sz="2800" i="1" lang="en-US">
                <a:solidFill>
                  <a:srgbClr val="BF0000"/>
                </a:solidFill>
              </a:rPr>
              <a:t>m</a:t>
            </a:r>
            <a:r>
              <a:rPr b="1" dirty="0" sz="2800" i="1" lang="en-US">
                <a:solidFill>
                  <a:srgbClr val="BF0000"/>
                </a:solidFill>
              </a:rPr>
              <a:t>e</a:t>
            </a:r>
            <a:r>
              <a:rPr b="1" dirty="0" sz="2800" i="1" lang="en-US">
                <a:solidFill>
                  <a:srgbClr val="BF0000"/>
                </a:solidFill>
              </a:rPr>
              <a:t> </a:t>
            </a:r>
            <a:r>
              <a:rPr dirty="0" sz="2800" lang="en-US"/>
              <a:t>:</a:t>
            </a:r>
            <a:r>
              <a:rPr dirty="0" sz="2800" lang="en-US"/>
              <a:t> </a:t>
            </a:r>
            <a:r>
              <a:rPr dirty="0" sz="2800" lang="en-US"/>
              <a:t>R</a:t>
            </a:r>
            <a:r>
              <a:rPr dirty="0" sz="2800" lang="en-US"/>
              <a:t>a</a:t>
            </a:r>
            <a:r>
              <a:rPr dirty="0" sz="2800" lang="en-US"/>
              <a:t>m</a:t>
            </a:r>
            <a:r>
              <a:rPr dirty="0" sz="2800" lang="en-US"/>
              <a:t>m</a:t>
            </a:r>
            <a:r>
              <a:rPr dirty="0" sz="2800" lang="en-US"/>
              <a:t>ya</a:t>
            </a:r>
            <a:r>
              <a:rPr dirty="0" sz="2800" lang="en-US"/>
              <a:t> Dharshini</a:t>
            </a:r>
            <a:r>
              <a:rPr dirty="0" sz="2800" lang="en-US"/>
              <a:t> K</a:t>
            </a:r>
            <a:r>
              <a:rPr dirty="0" sz="2800" lang="en-US"/>
              <a:t> </a:t>
            </a:r>
            <a:r>
              <a:rPr dirty="0" sz="2400" lang="en-IN"/>
              <a:t> </a:t>
            </a:r>
            <a:endParaRPr altLang="en-US" lang="zh-CN"/>
          </a:p>
          <a:p>
            <a:endParaRPr dirty="0" sz="2800" lang="en-IN"/>
          </a:p>
          <a:p>
            <a:r>
              <a:rPr b="1" dirty="0" sz="2800" i="1" lang="en-US">
                <a:solidFill>
                  <a:srgbClr val="BF0000"/>
                </a:solidFill>
              </a:rPr>
              <a:t>D</a:t>
            </a:r>
            <a:r>
              <a:rPr b="1" dirty="0" sz="2800" i="1" lang="en-US">
                <a:solidFill>
                  <a:srgbClr val="BF0000"/>
                </a:solidFill>
              </a:rPr>
              <a:t>o</a:t>
            </a:r>
            <a:r>
              <a:rPr b="1" dirty="0" sz="2800" i="1" lang="en-US">
                <a:solidFill>
                  <a:srgbClr val="BF0000"/>
                </a:solidFill>
              </a:rPr>
              <a:t>m</a:t>
            </a:r>
            <a:r>
              <a:rPr b="1" dirty="0" sz="2800" i="1" lang="en-US">
                <a:solidFill>
                  <a:srgbClr val="BF0000"/>
                </a:solidFill>
              </a:rPr>
              <a:t>a</a:t>
            </a:r>
            <a:r>
              <a:rPr b="1" dirty="0" sz="2800" i="1" lang="en-US">
                <a:solidFill>
                  <a:srgbClr val="BF0000"/>
                </a:solidFill>
              </a:rPr>
              <a:t>i</a:t>
            </a:r>
            <a:r>
              <a:rPr b="1" dirty="0" sz="2800" i="1" lang="en-US">
                <a:solidFill>
                  <a:srgbClr val="BF0000"/>
                </a:solidFill>
              </a:rPr>
              <a:t>n</a:t>
            </a:r>
            <a:r>
              <a:rPr b="1" dirty="0" sz="2800" i="1" lang="en-US">
                <a:solidFill>
                  <a:srgbClr val="BF0000"/>
                </a:solidFill>
              </a:rPr>
              <a:t> </a:t>
            </a:r>
            <a:r>
              <a:rPr b="1" dirty="0" sz="2800" i="1" lang="en-US">
                <a:solidFill>
                  <a:srgbClr val="BF0000"/>
                </a:solidFill>
              </a:rPr>
              <a:t>N</a:t>
            </a:r>
            <a:r>
              <a:rPr b="1" dirty="0" sz="2800" i="1" lang="en-US">
                <a:solidFill>
                  <a:srgbClr val="BF0000"/>
                </a:solidFill>
              </a:rPr>
              <a:t>a</a:t>
            </a:r>
            <a:r>
              <a:rPr b="1" dirty="0" sz="2800" i="1" lang="en-US">
                <a:solidFill>
                  <a:srgbClr val="BF0000"/>
                </a:solidFill>
              </a:rPr>
              <a:t>m</a:t>
            </a:r>
            <a:r>
              <a:rPr b="1" dirty="0" sz="2800" i="1" lang="en-US">
                <a:solidFill>
                  <a:srgbClr val="BF0000"/>
                </a:solidFill>
              </a:rPr>
              <a:t>e</a:t>
            </a:r>
            <a:r>
              <a:rPr dirty="0" sz="2800" lang="en-US"/>
              <a:t> </a:t>
            </a:r>
            <a:r>
              <a:rPr dirty="0" sz="2800" lang="en-US"/>
              <a:t>:</a:t>
            </a:r>
            <a:r>
              <a:rPr dirty="0" sz="2800" lang="en-US"/>
              <a:t> </a:t>
            </a:r>
            <a:r>
              <a:rPr dirty="0" sz="2800" lang="en-US"/>
              <a:t>I</a:t>
            </a:r>
            <a:r>
              <a:rPr dirty="0" sz="2800" lang="en-US"/>
              <a:t>nternet</a:t>
            </a:r>
            <a:r>
              <a:rPr dirty="0" sz="2800" lang="en-US"/>
              <a:t> </a:t>
            </a:r>
            <a:r>
              <a:rPr dirty="0" sz="2800" lang="en-US"/>
              <a:t>O</a:t>
            </a:r>
            <a:r>
              <a:rPr dirty="0" sz="2800" lang="en-US"/>
              <a:t>f</a:t>
            </a:r>
            <a:r>
              <a:rPr dirty="0" sz="2800" lang="en-US"/>
              <a:t> </a:t>
            </a:r>
            <a:r>
              <a:rPr dirty="0" sz="2800" lang="en-US"/>
              <a:t>T</a:t>
            </a:r>
            <a:r>
              <a:rPr dirty="0" sz="2800" lang="en-US"/>
              <a:t>h</a:t>
            </a:r>
            <a:r>
              <a:rPr dirty="0" sz="2800" lang="en-US"/>
              <a:t>i</a:t>
            </a:r>
            <a:r>
              <a:rPr dirty="0" sz="2800" lang="en-US"/>
              <a:t>n</a:t>
            </a:r>
            <a:r>
              <a:rPr dirty="0" sz="2800" lang="en-US"/>
              <a:t>g</a:t>
            </a:r>
            <a:r>
              <a:rPr dirty="0" sz="2800" lang="en-US"/>
              <a:t>s</a:t>
            </a:r>
            <a:r>
              <a:rPr dirty="0" sz="2800" lang="en-IN"/>
              <a:t> </a:t>
            </a:r>
            <a:endParaRPr altLang="en-US" lang="zh-CN"/>
          </a:p>
          <a:p>
            <a:endParaRPr dirty="0" sz="2800" lang="en-IN"/>
          </a:p>
          <a:p>
            <a:r>
              <a:rPr b="1" dirty="0" sz="2800" i="1" lang="en-US">
                <a:solidFill>
                  <a:srgbClr val="BF0000"/>
                </a:solidFill>
              </a:rPr>
              <a:t>T</a:t>
            </a:r>
            <a:r>
              <a:rPr b="1" dirty="0" sz="2800" i="1" lang="en-US">
                <a:solidFill>
                  <a:srgbClr val="BF0000"/>
                </a:solidFill>
              </a:rPr>
              <a:t>o</a:t>
            </a:r>
            <a:r>
              <a:rPr b="1" dirty="0" sz="2800" i="1" lang="en-US">
                <a:solidFill>
                  <a:srgbClr val="BF0000"/>
                </a:solidFill>
              </a:rPr>
              <a:t>p</a:t>
            </a:r>
            <a:r>
              <a:rPr b="1" dirty="0" sz="2800" i="1" lang="en-US">
                <a:solidFill>
                  <a:srgbClr val="BF0000"/>
                </a:solidFill>
              </a:rPr>
              <a:t>i</a:t>
            </a:r>
            <a:r>
              <a:rPr b="1" dirty="0" sz="2800" i="1" lang="en-US">
                <a:solidFill>
                  <a:srgbClr val="BF0000"/>
                </a:solidFill>
              </a:rPr>
              <a:t>c</a:t>
            </a:r>
            <a:r>
              <a:rPr b="1" dirty="0" sz="2800" i="1" lang="en-US">
                <a:solidFill>
                  <a:srgbClr val="BF0000"/>
                </a:solidFill>
              </a:rPr>
              <a:t> </a:t>
            </a:r>
            <a:r>
              <a:rPr dirty="0" sz="2800" lang="en-US"/>
              <a:t>:</a:t>
            </a:r>
            <a:r>
              <a:rPr dirty="0" sz="2800" lang="en-IN"/>
              <a:t> </a:t>
            </a:r>
            <a:r>
              <a:rPr dirty="0" sz="2800" lang="en-US"/>
              <a:t>I</a:t>
            </a:r>
            <a:r>
              <a:rPr dirty="0" sz="2800" lang="en-US"/>
              <a:t>o</a:t>
            </a:r>
            <a:r>
              <a:rPr dirty="0" sz="2800" lang="en-US"/>
              <a:t>T</a:t>
            </a:r>
            <a:r>
              <a:rPr dirty="0" sz="2800" lang="en-US"/>
              <a:t> </a:t>
            </a:r>
            <a:r>
              <a:rPr dirty="0" sz="2800" lang="en-US"/>
              <a:t>H</a:t>
            </a:r>
            <a:r>
              <a:rPr dirty="0" sz="2800" lang="en-US"/>
              <a:t>o</a:t>
            </a:r>
            <a:r>
              <a:rPr dirty="0" sz="2800" lang="en-US"/>
              <a:t>m</a:t>
            </a:r>
            <a:r>
              <a:rPr dirty="0" sz="2800" lang="en-US"/>
              <a:t>e</a:t>
            </a:r>
            <a:r>
              <a:rPr dirty="0" sz="2800" lang="en-US"/>
              <a:t> </a:t>
            </a:r>
            <a:r>
              <a:rPr dirty="0" sz="2800" lang="en-US"/>
              <a:t>A</a:t>
            </a:r>
            <a:r>
              <a:rPr dirty="0" sz="2800" lang="en-US"/>
              <a:t>p</a:t>
            </a:r>
            <a:r>
              <a:rPr dirty="0" sz="2800" lang="en-US"/>
              <a:t>p</a:t>
            </a:r>
            <a:r>
              <a:rPr dirty="0" sz="2800" lang="en-US"/>
              <a:t>l</a:t>
            </a:r>
            <a:r>
              <a:rPr dirty="0" sz="2800" lang="en-US"/>
              <a:t>i</a:t>
            </a:r>
            <a:r>
              <a:rPr dirty="0" sz="2800" lang="en-US"/>
              <a:t>c</a:t>
            </a:r>
            <a:r>
              <a:rPr dirty="0" sz="2800" lang="en-US"/>
              <a:t>a</a:t>
            </a:r>
            <a:r>
              <a:rPr dirty="0" sz="2800" lang="en-US"/>
              <a:t>tion</a:t>
            </a:r>
            <a:r>
              <a:rPr dirty="0" sz="2800" lang="en-US"/>
              <a:t> </a:t>
            </a:r>
            <a:r>
              <a:rPr dirty="0" sz="2800" lang="en-US"/>
              <a:t>U</a:t>
            </a:r>
            <a:r>
              <a:rPr dirty="0" sz="2800" lang="en-US"/>
              <a:t>s</a:t>
            </a:r>
            <a:r>
              <a:rPr dirty="0" sz="2800" lang="en-US"/>
              <a:t>i</a:t>
            </a:r>
            <a:r>
              <a:rPr dirty="0" sz="2800" lang="en-US"/>
              <a:t>n</a:t>
            </a:r>
            <a:r>
              <a:rPr dirty="0" sz="2800" lang="en-US"/>
              <a:t>g</a:t>
            </a:r>
            <a:r>
              <a:rPr dirty="0" sz="2800" lang="en-US"/>
              <a:t> </a:t>
            </a:r>
            <a:r>
              <a:rPr dirty="0" sz="2800" lang="en-US"/>
              <a:t>G</a:t>
            </a:r>
            <a:r>
              <a:rPr dirty="0" sz="2800" lang="en-US"/>
              <a:t>S</a:t>
            </a:r>
            <a:r>
              <a:rPr dirty="0" sz="2800" lang="en-US"/>
              <a:t>M</a:t>
            </a:r>
            <a:r>
              <a:rPr dirty="0" sz="2800" lang="en-US"/>
              <a:t> </a:t>
            </a:r>
            <a:r>
              <a:rPr dirty="0" sz="2800" lang="en-US"/>
              <a:t>-</a:t>
            </a:r>
            <a:r>
              <a:rPr dirty="0" sz="2800" lang="en-US"/>
              <a:t> </a:t>
            </a:r>
            <a:r>
              <a:rPr dirty="0" sz="2800" lang="en-US"/>
              <a:t>C</a:t>
            </a:r>
            <a:r>
              <a:rPr dirty="0" sz="2800" lang="en-US"/>
              <a:t>e</a:t>
            </a:r>
            <a:r>
              <a:rPr dirty="0" sz="2800" lang="en-US"/>
              <a:t>l</a:t>
            </a:r>
            <a:r>
              <a:rPr dirty="0" sz="2800" lang="en-US"/>
              <a:t>l</a:t>
            </a:r>
            <a:r>
              <a:rPr dirty="0" sz="2800" lang="en-US"/>
              <a:t>u</a:t>
            </a:r>
            <a:r>
              <a:rPr dirty="0" sz="2800" lang="en-US"/>
              <a:t>l</a:t>
            </a:r>
            <a:r>
              <a:rPr dirty="0" sz="2800" lang="en-US"/>
              <a:t>ar</a:t>
            </a:r>
            <a:r>
              <a:rPr dirty="0" sz="2800" lang="en-US"/>
              <a:t> </a:t>
            </a:r>
            <a:r>
              <a:rPr dirty="0" sz="2800" lang="en-US"/>
              <a:t>B</a:t>
            </a:r>
            <a:r>
              <a:rPr dirty="0" sz="2800" lang="en-US"/>
              <a:t>a</a:t>
            </a:r>
            <a:r>
              <a:rPr dirty="0" sz="2800" lang="en-US"/>
              <a:t>s</a:t>
            </a:r>
            <a:r>
              <a:rPr dirty="0" sz="2800" lang="en-US"/>
              <a:t>e</a:t>
            </a:r>
            <a:r>
              <a:rPr dirty="0" sz="2800" lang="en-US"/>
              <a:t>d</a:t>
            </a:r>
            <a:r>
              <a:rPr dirty="0" sz="2800" lang="en-IN"/>
              <a:t>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Title 1"/>
          <p:cNvSpPr>
            <a:spLocks noGrp="1"/>
          </p:cNvSpPr>
          <p:nvPr>
            <p:ph type="title"/>
          </p:nvPr>
        </p:nvSpPr>
        <p:spPr/>
        <p:txBody>
          <a:bodyPr/>
          <a:p>
            <a:endParaRPr lang="en-IN"/>
          </a:p>
        </p:txBody>
      </p:sp>
      <p:sp>
        <p:nvSpPr>
          <p:cNvPr id="1048596" name="Content Placeholder 2"/>
          <p:cNvSpPr>
            <a:spLocks noGrp="1"/>
          </p:cNvSpPr>
          <p:nvPr>
            <p:ph idx="1"/>
          </p:nvPr>
        </p:nvSpPr>
        <p:spPr/>
        <p:txBody>
          <a:bodyPr/>
          <a:p>
            <a:endParaRPr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 y="1"/>
            <a:ext cx="12192002" cy="6857999"/>
          </a:xfrm>
          <a:prstGeom prst="rect"/>
        </p:spPr>
      </p:pic>
      <p:sp>
        <p:nvSpPr>
          <p:cNvPr id="1048597" name="TextBox 13"/>
          <p:cNvSpPr txBox="1"/>
          <p:nvPr/>
        </p:nvSpPr>
        <p:spPr>
          <a:xfrm>
            <a:off x="523783" y="122730"/>
            <a:ext cx="2610035" cy="707886"/>
          </a:xfrm>
          <a:prstGeom prst="rect"/>
          <a:noFill/>
        </p:spPr>
        <p:txBody>
          <a:bodyPr rtlCol="0" wrap="square">
            <a:spAutoFit/>
          </a:bodyPr>
          <a:p>
            <a:r>
              <a:rPr b="1" dirty="0" sz="4000" lang="en-IN">
                <a:solidFill>
                  <a:schemeClr val="bg1"/>
                </a:solidFill>
                <a:latin typeface="Times New Roman" panose="02020603050405020304" pitchFamily="18" charset="0"/>
                <a:cs typeface="Times New Roman" panose="02020603050405020304" pitchFamily="18" charset="0"/>
              </a:rPr>
              <a:t>SLIDE  2</a:t>
            </a:r>
          </a:p>
        </p:txBody>
      </p:sp>
      <p:sp>
        <p:nvSpPr>
          <p:cNvPr id="1048598" name="TextBox 14"/>
          <p:cNvSpPr txBox="1"/>
          <p:nvPr/>
        </p:nvSpPr>
        <p:spPr>
          <a:xfrm>
            <a:off x="838200" y="1295717"/>
            <a:ext cx="3948387" cy="789940"/>
          </a:xfrm>
          <a:prstGeom prst="rect"/>
          <a:noFill/>
        </p:spPr>
        <p:txBody>
          <a:bodyPr rtlCol="0" wrap="square">
            <a:spAutoFit/>
          </a:bodyPr>
          <a:p>
            <a:r>
              <a:rPr b="1" dirty="0" sz="4600" i="1" lang="en-IN">
                <a:solidFill>
                  <a:srgbClr val="BF0000"/>
                </a:solidFill>
                <a:latin typeface="Times New Roman" panose="02020603050405020304" pitchFamily="18" charset="0"/>
                <a:cs typeface="Times New Roman" panose="02020603050405020304" pitchFamily="18" charset="0"/>
              </a:rPr>
              <a:t>ABSTRACT </a:t>
            </a:r>
            <a:endParaRPr b="1" dirty="0" sz="4600" i="1" lang="en-IN">
              <a:solidFill>
                <a:srgbClr val="BF0000"/>
              </a:solidFill>
              <a:latin typeface="Times New Roman" panose="02020603050405020304" pitchFamily="18" charset="0"/>
              <a:cs typeface="Times New Roman" panose="02020603050405020304" pitchFamily="18" charset="0"/>
            </a:endParaRPr>
          </a:p>
        </p:txBody>
      </p:sp>
      <p:sp>
        <p:nvSpPr>
          <p:cNvPr id="1048673" name=""/>
          <p:cNvSpPr txBox="1"/>
          <p:nvPr/>
        </p:nvSpPr>
        <p:spPr>
          <a:xfrm>
            <a:off x="1828799" y="2204562"/>
            <a:ext cx="9773051" cy="1615441"/>
          </a:xfrm>
          <a:prstGeom prst="rect"/>
        </p:spPr>
        <p:txBody>
          <a:bodyPr rtlCol="0" wrap="square">
            <a:spAutoFit/>
          </a:bodyPr>
          <a:p>
            <a:r>
              <a:rPr sz="2600" lang="en-US">
                <a:solidFill>
                  <a:srgbClr val="000000"/>
                </a:solidFill>
              </a:rPr>
              <a:t>Mobile phone is a revolutionary invention of the century. It was primarily designed for making and receiving calls &amp; text messages, but it has become the whole world after the Smart phone comes into the picture.</a:t>
            </a:r>
            <a:endParaRPr sz="2600" lang="en-IN">
              <a:solidFill>
                <a:srgbClr val="000000"/>
              </a:solidFill>
            </a:endParaRPr>
          </a:p>
        </p:txBody>
      </p:sp>
      <p:sp>
        <p:nvSpPr>
          <p:cNvPr id="1048674" name=""/>
          <p:cNvSpPr txBox="1"/>
          <p:nvPr/>
        </p:nvSpPr>
        <p:spPr>
          <a:xfrm>
            <a:off x="1828799" y="4251958"/>
            <a:ext cx="9849043" cy="1996440"/>
          </a:xfrm>
          <a:prstGeom prst="rect"/>
        </p:spPr>
        <p:txBody>
          <a:bodyPr rtlCol="0" wrap="square">
            <a:spAutoFit/>
          </a:bodyPr>
          <a:p>
            <a:r>
              <a:rPr sz="2600" lang="en-US">
                <a:solidFill>
                  <a:srgbClr val="000000"/>
                </a:solidFill>
              </a:rPr>
              <a:t>We</a:t>
            </a:r>
            <a:r>
              <a:rPr sz="2600" lang="en-US">
                <a:solidFill>
                  <a:srgbClr val="000000"/>
                </a:solidFill>
              </a:rPr>
              <a:t> are building a home automation system, where one can control the home appliances, using the simple GSM based phone, just by sending SMS through his phone. In this project, no Smart phone is needed, just the old GSM phone will work to switch ON and OFF any home electronic appliances, from anywhere</a:t>
            </a:r>
            <a:endParaRPr sz="26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9" name="Title 1"/>
          <p:cNvSpPr>
            <a:spLocks noGrp="1"/>
          </p:cNvSpPr>
          <p:nvPr>
            <p:ph type="title"/>
          </p:nvPr>
        </p:nvSpPr>
        <p:spPr/>
        <p:txBody>
          <a:bodyPr/>
          <a:p>
            <a:endParaRPr lang="en-IN"/>
          </a:p>
        </p:txBody>
      </p:sp>
      <p:sp>
        <p:nvSpPr>
          <p:cNvPr id="1048600" name="Content Placeholder 2"/>
          <p:cNvSpPr>
            <a:spLocks noGrp="1"/>
          </p:cNvSpPr>
          <p:nvPr>
            <p:ph idx="1"/>
          </p:nvPr>
        </p:nvSpPr>
        <p:spPr/>
        <p:txBody>
          <a:bodyPr/>
          <a:p>
            <a:endParaRPr lang="en-IN"/>
          </a:p>
        </p:txBody>
      </p:sp>
      <p:pic>
        <p:nvPicPr>
          <p:cNvPr id="2097154" name="Picture 3"/>
          <p:cNvPicPr>
            <a:picLocks noChangeAspect="1"/>
          </p:cNvPicPr>
          <p:nvPr/>
        </p:nvPicPr>
        <p:blipFill>
          <a:blip xmlns:r="http://schemas.openxmlformats.org/officeDocument/2006/relationships" r:embed="rId1"/>
          <a:stretch>
            <a:fillRect/>
          </a:stretch>
        </p:blipFill>
        <p:spPr>
          <a:xfrm>
            <a:off x="-2" y="1"/>
            <a:ext cx="12192002" cy="6857999"/>
          </a:xfrm>
          <a:prstGeom prst="rect"/>
        </p:spPr>
      </p:pic>
      <p:sp>
        <p:nvSpPr>
          <p:cNvPr id="1048601" name="TextBox 6"/>
          <p:cNvSpPr txBox="1"/>
          <p:nvPr/>
        </p:nvSpPr>
        <p:spPr>
          <a:xfrm>
            <a:off x="437226" y="125274"/>
            <a:ext cx="3282518" cy="646331"/>
          </a:xfrm>
          <a:prstGeom prst="rect"/>
          <a:noFill/>
        </p:spPr>
        <p:txBody>
          <a:bodyPr wrap="square">
            <a:spAutoFit/>
          </a:bodyPr>
          <a:p>
            <a:r>
              <a:rPr b="1" dirty="0" sz="3600" lang="en-IN">
                <a:solidFill>
                  <a:schemeClr val="bg1"/>
                </a:solidFill>
                <a:latin typeface="Times New Roman" panose="02020603050405020304" pitchFamily="18" charset="0"/>
                <a:cs typeface="Times New Roman" panose="02020603050405020304" pitchFamily="18" charset="0"/>
              </a:rPr>
              <a:t>SLIDE  3</a:t>
            </a:r>
          </a:p>
        </p:txBody>
      </p:sp>
      <p:sp>
        <p:nvSpPr>
          <p:cNvPr id="1048602" name="TextBox 7"/>
          <p:cNvSpPr txBox="1"/>
          <p:nvPr/>
        </p:nvSpPr>
        <p:spPr>
          <a:xfrm>
            <a:off x="437226" y="1431150"/>
            <a:ext cx="4129995" cy="769441"/>
          </a:xfrm>
          <a:prstGeom prst="rect"/>
          <a:noFill/>
        </p:spPr>
        <p:txBody>
          <a:bodyPr rtlCol="0" wrap="square">
            <a:spAutoFit/>
          </a:bodyPr>
          <a:p>
            <a:r>
              <a:rPr b="1" dirty="0" sz="4400" i="1" lang="en-IN">
                <a:solidFill>
                  <a:srgbClr val="BF0000"/>
                </a:solidFill>
                <a:latin typeface="Times New Roman" panose="02020603050405020304" pitchFamily="18" charset="0"/>
                <a:cs typeface="Times New Roman" panose="02020603050405020304" pitchFamily="18" charset="0"/>
              </a:rPr>
              <a:t>NOVELTY</a:t>
            </a:r>
            <a:r>
              <a:rPr b="1" dirty="0" i="1" lang="en-IN">
                <a:solidFill>
                  <a:srgbClr val="BF0000"/>
                </a:solidFill>
              </a:rPr>
              <a:t> </a:t>
            </a:r>
            <a:endParaRPr b="1" dirty="0" i="1" lang="en-IN">
              <a:solidFill>
                <a:srgbClr val="BF0000"/>
              </a:solidFill>
            </a:endParaRPr>
          </a:p>
        </p:txBody>
      </p:sp>
      <p:sp>
        <p:nvSpPr>
          <p:cNvPr id="1048675" name=""/>
          <p:cNvSpPr txBox="1"/>
          <p:nvPr/>
        </p:nvSpPr>
        <p:spPr>
          <a:xfrm>
            <a:off x="1527737" y="2200592"/>
            <a:ext cx="9826062" cy="4282439"/>
          </a:xfrm>
          <a:prstGeom prst="rect"/>
        </p:spPr>
        <p:txBody>
          <a:bodyPr rtlCol="0" wrap="square">
            <a:spAutoFit/>
          </a:bodyPr>
          <a:p>
            <a:r>
              <a:rPr sz="2800" lang="en-IN">
                <a:solidFill>
                  <a:srgbClr val="000000"/>
                </a:solidFill>
              </a:rPr>
              <a:t>In most of the IoT-based home automation systems, the actuators and sensors are positioned within the home environment to control and supervise its operations. </a:t>
            </a:r>
            <a:endParaRPr sz="2800" lang="en-IN">
              <a:solidFill>
                <a:srgbClr val="000000"/>
              </a:solidFill>
            </a:endParaRPr>
          </a:p>
          <a:p>
            <a:endParaRPr sz="2800" lang="en-IN">
              <a:solidFill>
                <a:srgbClr val="000000"/>
              </a:solidFill>
            </a:endParaRPr>
          </a:p>
          <a:p>
            <a:r>
              <a:rPr sz="2800" lang="en-IN">
                <a:solidFill>
                  <a:srgbClr val="000000"/>
                </a:solidFill>
              </a:rPr>
              <a:t>Afterward, these devices are connected to the local server via a wireless medium for data collection and analysis.</a:t>
            </a:r>
            <a:endParaRPr sz="2800" lang="en-IN">
              <a:solidFill>
                <a:srgbClr val="000000"/>
              </a:solidFill>
            </a:endParaRPr>
          </a:p>
          <a:p>
            <a:endParaRPr sz="2800" lang="en-IN">
              <a:solidFill>
                <a:srgbClr val="000000"/>
              </a:solidFill>
            </a:endParaRPr>
          </a:p>
          <a:p>
            <a:r>
              <a:rPr sz="2800" lang="en-IN">
                <a:solidFill>
                  <a:srgbClr val="000000"/>
                </a:solidFill>
              </a:rPr>
              <a:t> One of the most important issues is how to securely transmit the collected data from the sensor nodes to the appropriate destination.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3" name="Title 1"/>
          <p:cNvSpPr>
            <a:spLocks noGrp="1"/>
          </p:cNvSpPr>
          <p:nvPr>
            <p:ph type="title"/>
          </p:nvPr>
        </p:nvSpPr>
        <p:spPr/>
        <p:txBody>
          <a:bodyPr/>
          <a:p>
            <a:endParaRPr lang="en-IN"/>
          </a:p>
        </p:txBody>
      </p:sp>
      <p:sp>
        <p:nvSpPr>
          <p:cNvPr id="1048604" name="Content Placeholder 2"/>
          <p:cNvSpPr>
            <a:spLocks noGrp="1"/>
          </p:cNvSpPr>
          <p:nvPr>
            <p:ph idx="1"/>
          </p:nvPr>
        </p:nvSpPr>
        <p:spPr/>
        <p:txBody>
          <a:bodyPr/>
          <a:p>
            <a:endParaRPr lang="en-IN"/>
          </a:p>
        </p:txBody>
      </p:sp>
      <p:pic>
        <p:nvPicPr>
          <p:cNvPr id="2097155" name="Picture 3"/>
          <p:cNvPicPr>
            <a:picLocks noChangeAspect="1"/>
          </p:cNvPicPr>
          <p:nvPr/>
        </p:nvPicPr>
        <p:blipFill>
          <a:blip xmlns:r="http://schemas.openxmlformats.org/officeDocument/2006/relationships" r:embed="rId1"/>
          <a:stretch>
            <a:fillRect/>
          </a:stretch>
        </p:blipFill>
        <p:spPr>
          <a:xfrm rot="21595488">
            <a:off x="-1" y="-31117"/>
            <a:ext cx="12192002" cy="6857999"/>
          </a:xfrm>
          <a:prstGeom prst="rect"/>
        </p:spPr>
      </p:pic>
      <p:sp>
        <p:nvSpPr>
          <p:cNvPr id="1048605" name="TextBox 6"/>
          <p:cNvSpPr txBox="1"/>
          <p:nvPr/>
        </p:nvSpPr>
        <p:spPr>
          <a:xfrm>
            <a:off x="517124" y="230188"/>
            <a:ext cx="6094520" cy="646331"/>
          </a:xfrm>
          <a:prstGeom prst="rect"/>
          <a:noFill/>
        </p:spPr>
        <p:txBody>
          <a:bodyPr wrap="square">
            <a:spAutoFit/>
          </a:bodyPr>
          <a:p>
            <a:r>
              <a:rPr b="1" dirty="0" sz="3600" lang="en-IN">
                <a:solidFill>
                  <a:schemeClr val="bg1"/>
                </a:solidFill>
                <a:latin typeface="Times New Roman" panose="02020603050405020304" pitchFamily="18" charset="0"/>
                <a:cs typeface="Times New Roman" panose="02020603050405020304" pitchFamily="18" charset="0"/>
              </a:rPr>
              <a:t>SLIDE  4</a:t>
            </a:r>
          </a:p>
        </p:txBody>
      </p:sp>
      <p:sp>
        <p:nvSpPr>
          <p:cNvPr id="1048606" name="TextBox 7"/>
          <p:cNvSpPr txBox="1"/>
          <p:nvPr/>
        </p:nvSpPr>
        <p:spPr>
          <a:xfrm>
            <a:off x="-222279" y="1063624"/>
            <a:ext cx="6833923" cy="751840"/>
          </a:xfrm>
          <a:prstGeom prst="rect"/>
          <a:noFill/>
        </p:spPr>
        <p:txBody>
          <a:bodyPr rtlCol="0" wrap="square">
            <a:spAutoFit/>
          </a:bodyPr>
          <a:p>
            <a:pPr algn="ctr"/>
            <a:r>
              <a:rPr b="1" dirty="0" sz="4400" i="1" lang="en-IN">
                <a:solidFill>
                  <a:srgbClr val="BF0000"/>
                </a:solidFill>
                <a:latin typeface="Times New Roman" panose="02020603050405020304" pitchFamily="18" charset="0"/>
                <a:cs typeface="Times New Roman" panose="02020603050405020304" pitchFamily="18" charset="0"/>
              </a:rPr>
              <a:t>TECHNOLOGY </a:t>
            </a:r>
            <a:r>
              <a:rPr b="1" dirty="0" sz="4400" i="1" lang="en-US">
                <a:solidFill>
                  <a:srgbClr val="BF0000"/>
                </a:solidFill>
                <a:latin typeface="Times New Roman" panose="02020603050405020304" pitchFamily="18" charset="0"/>
                <a:cs typeface="Times New Roman" panose="02020603050405020304" pitchFamily="18" charset="0"/>
              </a:rPr>
              <a:t> </a:t>
            </a:r>
            <a:r>
              <a:rPr b="1" dirty="0" sz="4400" i="1" lang="en-IN">
                <a:solidFill>
                  <a:srgbClr val="BF0000"/>
                </a:solidFill>
                <a:latin typeface="Times New Roman" panose="02020603050405020304" pitchFamily="18" charset="0"/>
                <a:cs typeface="Times New Roman" panose="02020603050405020304" pitchFamily="18" charset="0"/>
              </a:rPr>
              <a:t>STACK</a:t>
            </a:r>
            <a:r>
              <a:rPr b="1" dirty="0" sz="4400" lang="en-IN">
                <a:latin typeface="Times New Roman" panose="02020603050405020304" pitchFamily="18" charset="0"/>
                <a:cs typeface="Times New Roman" panose="02020603050405020304" pitchFamily="18" charset="0"/>
              </a:rPr>
              <a:t> </a:t>
            </a:r>
            <a:endParaRPr altLang="en-US" lang="zh-CN"/>
          </a:p>
        </p:txBody>
      </p:sp>
      <p:sp>
        <p:nvSpPr>
          <p:cNvPr id="1048676" name=""/>
          <p:cNvSpPr txBox="1"/>
          <p:nvPr/>
        </p:nvSpPr>
        <p:spPr>
          <a:xfrm>
            <a:off x="838200" y="1825624"/>
            <a:ext cx="4030582" cy="688340"/>
          </a:xfrm>
          <a:prstGeom prst="rect"/>
        </p:spPr>
        <p:txBody>
          <a:bodyPr rtlCol="0" wrap="square">
            <a:spAutoFit/>
          </a:bodyPr>
          <a:p>
            <a:r>
              <a:rPr b="1" sz="4000" lang="en-US">
                <a:solidFill>
                  <a:srgbClr val="330066"/>
                </a:solidFill>
              </a:rPr>
              <a:t>P</a:t>
            </a:r>
            <a:r>
              <a:rPr b="1" sz="4000" lang="en-US">
                <a:solidFill>
                  <a:srgbClr val="330066"/>
                </a:solidFill>
              </a:rPr>
              <a:t>h</a:t>
            </a:r>
            <a:r>
              <a:rPr b="1" sz="4000" lang="en-US">
                <a:solidFill>
                  <a:srgbClr val="330066"/>
                </a:solidFill>
              </a:rPr>
              <a:t>y</a:t>
            </a:r>
            <a:r>
              <a:rPr b="1" sz="4000" lang="en-US">
                <a:solidFill>
                  <a:srgbClr val="330066"/>
                </a:solidFill>
              </a:rPr>
              <a:t>s</a:t>
            </a:r>
            <a:r>
              <a:rPr b="1" sz="4000" lang="en-US">
                <a:solidFill>
                  <a:srgbClr val="330066"/>
                </a:solidFill>
              </a:rPr>
              <a:t>i</a:t>
            </a:r>
            <a:r>
              <a:rPr b="1" sz="4000" lang="en-US">
                <a:solidFill>
                  <a:srgbClr val="330066"/>
                </a:solidFill>
              </a:rPr>
              <a:t>c</a:t>
            </a:r>
            <a:r>
              <a:rPr b="1" sz="4000" lang="en-US">
                <a:solidFill>
                  <a:srgbClr val="330066"/>
                </a:solidFill>
              </a:rPr>
              <a:t>a</a:t>
            </a:r>
            <a:r>
              <a:rPr b="1" sz="4000" lang="en-US">
                <a:solidFill>
                  <a:srgbClr val="330066"/>
                </a:solidFill>
              </a:rPr>
              <a:t>l</a:t>
            </a:r>
            <a:r>
              <a:rPr b="1" sz="4000" lang="en-US">
                <a:solidFill>
                  <a:srgbClr val="330066"/>
                </a:solidFill>
              </a:rPr>
              <a:t> </a:t>
            </a:r>
            <a:r>
              <a:rPr b="1" sz="4000" lang="en-US">
                <a:solidFill>
                  <a:srgbClr val="330066"/>
                </a:solidFill>
              </a:rPr>
              <a:t>D</a:t>
            </a:r>
            <a:r>
              <a:rPr b="1" sz="4000" lang="en-US">
                <a:solidFill>
                  <a:srgbClr val="330066"/>
                </a:solidFill>
              </a:rPr>
              <a:t>e</a:t>
            </a:r>
            <a:r>
              <a:rPr b="1" sz="4000" lang="en-US">
                <a:solidFill>
                  <a:srgbClr val="330066"/>
                </a:solidFill>
              </a:rPr>
              <a:t>v</a:t>
            </a:r>
            <a:r>
              <a:rPr b="1" sz="4000" lang="en-US">
                <a:solidFill>
                  <a:srgbClr val="330066"/>
                </a:solidFill>
              </a:rPr>
              <a:t>i</a:t>
            </a:r>
            <a:r>
              <a:rPr b="1" sz="4000" lang="en-US">
                <a:solidFill>
                  <a:srgbClr val="330066"/>
                </a:solidFill>
              </a:rPr>
              <a:t>c</a:t>
            </a:r>
            <a:r>
              <a:rPr b="1" sz="4000" lang="en-US">
                <a:solidFill>
                  <a:srgbClr val="330066"/>
                </a:solidFill>
              </a:rPr>
              <a:t>e</a:t>
            </a:r>
            <a:endParaRPr b="1" sz="4000" lang="en-IN">
              <a:solidFill>
                <a:srgbClr val="330066"/>
              </a:solidFill>
            </a:endParaRPr>
          </a:p>
        </p:txBody>
      </p:sp>
      <p:sp>
        <p:nvSpPr>
          <p:cNvPr id="1048677" name=""/>
          <p:cNvSpPr txBox="1"/>
          <p:nvPr/>
        </p:nvSpPr>
        <p:spPr>
          <a:xfrm>
            <a:off x="2500675" y="2513963"/>
            <a:ext cx="9104234" cy="1767839"/>
          </a:xfrm>
          <a:prstGeom prst="rect"/>
        </p:spPr>
        <p:txBody>
          <a:bodyPr rtlCol="0" wrap="square">
            <a:spAutoFit/>
          </a:bodyPr>
          <a:p>
            <a:pPr indent="-457200" marL="457200">
              <a:buFont typeface="Wingdings" charset="2"/>
              <a:buChar char="n"/>
            </a:pPr>
            <a:r>
              <a:rPr sz="2800" lang="en-US">
                <a:solidFill>
                  <a:srgbClr val="000000"/>
                </a:solidFill>
              </a:rPr>
              <a:t>M</a:t>
            </a:r>
            <a:r>
              <a:rPr sz="2800" lang="en-US">
                <a:solidFill>
                  <a:srgbClr val="000000"/>
                </a:solidFill>
              </a:rPr>
              <a:t>i</a:t>
            </a:r>
            <a:r>
              <a:rPr sz="2800" lang="en-US">
                <a:solidFill>
                  <a:srgbClr val="000000"/>
                </a:solidFill>
              </a:rPr>
              <a:t>crocontroller</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d</a:t>
            </a:r>
            <a:r>
              <a:rPr sz="2800" lang="en-US">
                <a:solidFill>
                  <a:srgbClr val="000000"/>
                </a:solidFill>
              </a:rPr>
              <a:t>u</a:t>
            </a:r>
            <a:r>
              <a:rPr sz="2800" lang="en-US">
                <a:solidFill>
                  <a:srgbClr val="000000"/>
                </a:solidFill>
              </a:rPr>
              <a:t>i</a:t>
            </a:r>
            <a:r>
              <a:rPr sz="2800" lang="en-US">
                <a:solidFill>
                  <a:srgbClr val="000000"/>
                </a:solidFill>
              </a:rPr>
              <a:t>n</a:t>
            </a:r>
            <a:r>
              <a:rPr sz="2800" lang="en-US">
                <a:solidFill>
                  <a:srgbClr val="000000"/>
                </a:solidFill>
              </a:rPr>
              <a:t>o</a:t>
            </a:r>
            <a:endParaRPr sz="2800" lang="en-IN">
              <a:solidFill>
                <a:srgbClr val="000000"/>
              </a:solidFill>
            </a:endParaRPr>
          </a:p>
          <a:p>
            <a:pPr indent="-457200" marL="457200">
              <a:buFont typeface="Wingdings" charset="2"/>
              <a:buChar char="n"/>
            </a:pPr>
            <a:r>
              <a:rPr sz="2800" lang="en-US">
                <a:solidFill>
                  <a:srgbClr val="000000"/>
                </a:solidFill>
              </a:rPr>
              <a:t>E</a:t>
            </a:r>
            <a:r>
              <a:rPr sz="2800" lang="en-US">
                <a:solidFill>
                  <a:srgbClr val="000000"/>
                </a:solidFill>
              </a:rPr>
              <a:t>s</a:t>
            </a:r>
            <a:r>
              <a:rPr sz="2800" lang="en-US">
                <a:solidFill>
                  <a:srgbClr val="000000"/>
                </a:solidFill>
              </a:rPr>
              <a:t>p</a:t>
            </a:r>
            <a:r>
              <a:rPr sz="2800" lang="en-US">
                <a:solidFill>
                  <a:srgbClr val="000000"/>
                </a:solidFill>
              </a:rPr>
              <a:t>8</a:t>
            </a:r>
            <a:r>
              <a:rPr sz="2800" lang="en-US">
                <a:solidFill>
                  <a:srgbClr val="000000"/>
                </a:solidFill>
              </a:rPr>
              <a:t>2</a:t>
            </a:r>
            <a:r>
              <a:rPr sz="2800" lang="en-US">
                <a:solidFill>
                  <a:srgbClr val="000000"/>
                </a:solidFill>
              </a:rPr>
              <a:t>6</a:t>
            </a:r>
            <a:r>
              <a:rPr sz="2800" lang="en-US">
                <a:solidFill>
                  <a:srgbClr val="000000"/>
                </a:solidFill>
              </a:rPr>
              <a:t>6</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f</a:t>
            </a:r>
            <a:r>
              <a:rPr sz="2800" lang="en-US">
                <a:solidFill>
                  <a:srgbClr val="000000"/>
                </a:solidFill>
              </a:rPr>
              <a:t>i</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d</a:t>
            </a:r>
            <a:r>
              <a:rPr sz="2800" lang="en-US">
                <a:solidFill>
                  <a:srgbClr val="000000"/>
                </a:solidFill>
              </a:rPr>
              <a:t>u</a:t>
            </a:r>
            <a:r>
              <a:rPr sz="2800" lang="en-US">
                <a:solidFill>
                  <a:srgbClr val="000000"/>
                </a:solidFill>
              </a:rPr>
              <a:t>l</a:t>
            </a:r>
            <a:r>
              <a:rPr sz="2800" lang="en-US">
                <a:solidFill>
                  <a:srgbClr val="000000"/>
                </a:solidFill>
              </a:rPr>
              <a:t>e</a:t>
            </a:r>
            <a:endParaRPr sz="2800" lang="en-IN">
              <a:solidFill>
                <a:srgbClr val="000000"/>
              </a:solidFill>
            </a:endParaRPr>
          </a:p>
          <a:p>
            <a:pPr indent="-457200" marL="457200">
              <a:buFont typeface="Wingdings" charset="2"/>
              <a:buChar char="n"/>
            </a:pPr>
            <a:r>
              <a:rPr sz="2800" lang="en-US">
                <a:solidFill>
                  <a:srgbClr val="000000"/>
                </a:solidFill>
              </a:rPr>
              <a:t>S</a:t>
            </a:r>
            <a:r>
              <a:rPr sz="2800" lang="en-US">
                <a:solidFill>
                  <a:srgbClr val="000000"/>
                </a:solidFill>
              </a:rPr>
              <a:t>e</a:t>
            </a:r>
            <a:r>
              <a:rPr sz="2800" lang="en-US">
                <a:solidFill>
                  <a:srgbClr val="000000"/>
                </a:solidFill>
              </a:rPr>
              <a:t>n</a:t>
            </a:r>
            <a:r>
              <a:rPr sz="2800" lang="en-US">
                <a:solidFill>
                  <a:srgbClr val="000000"/>
                </a:solidFill>
              </a:rPr>
              <a:t>s</a:t>
            </a:r>
            <a:r>
              <a:rPr sz="2800" lang="en-US">
                <a:solidFill>
                  <a:srgbClr val="000000"/>
                </a:solidFill>
              </a:rPr>
              <a:t>o</a:t>
            </a:r>
            <a:r>
              <a:rPr sz="2800" lang="en-US">
                <a:solidFill>
                  <a:srgbClr val="000000"/>
                </a:solidFill>
              </a:rPr>
              <a:t>r</a:t>
            </a:r>
            <a:r>
              <a:rPr sz="2800" lang="en-US">
                <a:solidFill>
                  <a:srgbClr val="000000"/>
                </a:solidFill>
              </a:rPr>
              <a:t>s</a:t>
            </a:r>
            <a:endParaRPr sz="2800" lang="en-IN">
              <a:solidFill>
                <a:srgbClr val="000000"/>
              </a:solidFill>
            </a:endParaRPr>
          </a:p>
          <a:p>
            <a:pPr indent="-457200" marL="457200">
              <a:buFont typeface="Wingdings" charset="2"/>
              <a:buChar char="n"/>
            </a:pPr>
            <a:r>
              <a:rPr sz="2800" lang="en-US">
                <a:solidFill>
                  <a:srgbClr val="000000"/>
                </a:solidFill>
              </a:rPr>
              <a:t>R</a:t>
            </a:r>
            <a:r>
              <a:rPr sz="2800" lang="en-US">
                <a:solidFill>
                  <a:srgbClr val="000000"/>
                </a:solidFill>
              </a:rPr>
              <a:t>e</a:t>
            </a:r>
            <a:r>
              <a:rPr sz="2800" lang="en-US">
                <a:solidFill>
                  <a:srgbClr val="000000"/>
                </a:solidFill>
              </a:rPr>
              <a:t>l</a:t>
            </a:r>
            <a:r>
              <a:rPr sz="2800" lang="en-US">
                <a:solidFill>
                  <a:srgbClr val="000000"/>
                </a:solidFill>
              </a:rPr>
              <a:t>a</a:t>
            </a:r>
            <a:r>
              <a:rPr sz="2800" lang="en-US">
                <a:solidFill>
                  <a:srgbClr val="000000"/>
                </a:solidFill>
              </a:rPr>
              <a:t>y</a:t>
            </a:r>
            <a:r>
              <a:rPr sz="2800" lang="en-US">
                <a:solidFill>
                  <a:srgbClr val="000000"/>
                </a:solidFill>
              </a:rPr>
              <a:t>s</a:t>
            </a:r>
            <a:endParaRPr sz="2800" lang="en-IN">
              <a:solidFill>
                <a:srgbClr val="000000"/>
              </a:solidFill>
            </a:endParaRPr>
          </a:p>
        </p:txBody>
      </p:sp>
      <p:sp>
        <p:nvSpPr>
          <p:cNvPr id="1048678" name=""/>
          <p:cNvSpPr txBox="1"/>
          <p:nvPr/>
        </p:nvSpPr>
        <p:spPr>
          <a:xfrm>
            <a:off x="941620" y="4281802"/>
            <a:ext cx="3927161" cy="688340"/>
          </a:xfrm>
          <a:prstGeom prst="rect"/>
        </p:spPr>
        <p:txBody>
          <a:bodyPr rtlCol="0" wrap="square">
            <a:spAutoFit/>
          </a:bodyPr>
          <a:p>
            <a:r>
              <a:rPr b="1" sz="4000" lang="en-US">
                <a:solidFill>
                  <a:srgbClr val="330066"/>
                </a:solidFill>
              </a:rPr>
              <a:t>S</a:t>
            </a:r>
            <a:r>
              <a:rPr b="1" sz="4000" lang="en-US">
                <a:solidFill>
                  <a:srgbClr val="330066"/>
                </a:solidFill>
              </a:rPr>
              <a:t>o</a:t>
            </a:r>
            <a:r>
              <a:rPr b="1" sz="4000" lang="en-US">
                <a:solidFill>
                  <a:srgbClr val="330066"/>
                </a:solidFill>
              </a:rPr>
              <a:t>f</a:t>
            </a:r>
            <a:r>
              <a:rPr b="1" sz="4000" lang="en-US">
                <a:solidFill>
                  <a:srgbClr val="330066"/>
                </a:solidFill>
              </a:rPr>
              <a:t>t</a:t>
            </a:r>
            <a:r>
              <a:rPr b="1" sz="4000" lang="en-US">
                <a:solidFill>
                  <a:srgbClr val="330066"/>
                </a:solidFill>
              </a:rPr>
              <a:t>ware</a:t>
            </a:r>
            <a:endParaRPr b="1" sz="4000" lang="en-IN">
              <a:solidFill>
                <a:srgbClr val="330066"/>
              </a:solidFill>
            </a:endParaRPr>
          </a:p>
        </p:txBody>
      </p:sp>
      <p:sp>
        <p:nvSpPr>
          <p:cNvPr id="1048679" name=""/>
          <p:cNvSpPr txBox="1"/>
          <p:nvPr/>
        </p:nvSpPr>
        <p:spPr>
          <a:xfrm>
            <a:off x="2500675" y="4970141"/>
            <a:ext cx="9104234" cy="1767840"/>
          </a:xfrm>
          <a:prstGeom prst="rect"/>
        </p:spPr>
        <p:txBody>
          <a:bodyPr rtlCol="0" wrap="square">
            <a:spAutoFit/>
          </a:bodyPr>
          <a:p>
            <a:pPr indent="-457200" marL="457200">
              <a:buFont typeface="Wingdings" charset="2"/>
              <a:buChar char="n"/>
            </a:pPr>
            <a:r>
              <a:rPr sz="2800" lang="en-US">
                <a:solidFill>
                  <a:srgbClr val="000000"/>
                </a:solidFill>
              </a:rPr>
              <a:t>A</a:t>
            </a:r>
            <a:r>
              <a:rPr sz="2800" lang="en-US">
                <a:solidFill>
                  <a:srgbClr val="000000"/>
                </a:solidFill>
              </a:rPr>
              <a:t>r</a:t>
            </a:r>
            <a:r>
              <a:rPr sz="2800" lang="en-US">
                <a:solidFill>
                  <a:srgbClr val="000000"/>
                </a:solidFill>
              </a:rPr>
              <a:t>u</a:t>
            </a:r>
            <a:r>
              <a:rPr sz="2800" lang="en-US">
                <a:solidFill>
                  <a:srgbClr val="000000"/>
                </a:solidFill>
              </a:rPr>
              <a:t>d</a:t>
            </a:r>
            <a:r>
              <a:rPr sz="2800" lang="en-US">
                <a:solidFill>
                  <a:srgbClr val="000000"/>
                </a:solidFill>
              </a:rPr>
              <a:t>i</a:t>
            </a:r>
            <a:r>
              <a:rPr sz="2800" lang="en-US">
                <a:solidFill>
                  <a:srgbClr val="000000"/>
                </a:solidFill>
              </a:rPr>
              <a:t>n</a:t>
            </a:r>
            <a:r>
              <a:rPr sz="2800" lang="en-US">
                <a:solidFill>
                  <a:srgbClr val="000000"/>
                </a:solidFill>
              </a:rPr>
              <a:t>o</a:t>
            </a:r>
            <a:r>
              <a:rPr sz="2800" lang="en-US">
                <a:solidFill>
                  <a:srgbClr val="000000"/>
                </a:solidFill>
              </a:rPr>
              <a:t> </a:t>
            </a:r>
            <a:r>
              <a:rPr sz="2800" lang="en-US">
                <a:solidFill>
                  <a:srgbClr val="000000"/>
                </a:solidFill>
              </a:rPr>
              <a:t>I</a:t>
            </a:r>
            <a:r>
              <a:rPr sz="2800" lang="en-US">
                <a:solidFill>
                  <a:srgbClr val="000000"/>
                </a:solidFill>
              </a:rPr>
              <a:t>d</a:t>
            </a:r>
            <a:r>
              <a:rPr sz="2800" lang="en-US">
                <a:solidFill>
                  <a:srgbClr val="000000"/>
                </a:solidFill>
              </a:rPr>
              <a:t>e</a:t>
            </a:r>
            <a:endParaRPr sz="2800" lang="en-IN">
              <a:solidFill>
                <a:srgbClr val="000000"/>
              </a:solidFill>
            </a:endParaRPr>
          </a:p>
          <a:p>
            <a:pPr indent="-457200" marL="457200">
              <a:buFont typeface="Wingdings" charset="2"/>
              <a:buChar char="n"/>
            </a:pPr>
            <a:r>
              <a:rPr sz="2800" lang="en-US">
                <a:solidFill>
                  <a:srgbClr val="000000"/>
                </a:solidFill>
              </a:rPr>
              <a:t>T</a:t>
            </a:r>
            <a:r>
              <a:rPr sz="2800" lang="en-US">
                <a:solidFill>
                  <a:srgbClr val="000000"/>
                </a:solidFill>
              </a:rPr>
              <a:t>k</a:t>
            </a:r>
            <a:r>
              <a:rPr sz="2800" lang="en-US">
                <a:solidFill>
                  <a:srgbClr val="000000"/>
                </a:solidFill>
              </a:rPr>
              <a:t>i</a:t>
            </a:r>
            <a:r>
              <a:rPr sz="2800" lang="en-US">
                <a:solidFill>
                  <a:srgbClr val="000000"/>
                </a:solidFill>
              </a:rPr>
              <a:t>n</a:t>
            </a:r>
            <a:r>
              <a:rPr sz="2800" lang="en-US">
                <a:solidFill>
                  <a:srgbClr val="000000"/>
                </a:solidFill>
              </a:rPr>
              <a:t>e</a:t>
            </a:r>
            <a:r>
              <a:rPr sz="2800" lang="en-US">
                <a:solidFill>
                  <a:srgbClr val="000000"/>
                </a:solidFill>
              </a:rPr>
              <a:t>r</a:t>
            </a:r>
            <a:r>
              <a:rPr sz="2800" lang="en-US">
                <a:solidFill>
                  <a:srgbClr val="000000"/>
                </a:solidFill>
              </a:rPr>
              <a:t>C</a:t>
            </a:r>
            <a:r>
              <a:rPr sz="2800" lang="en-US">
                <a:solidFill>
                  <a:srgbClr val="000000"/>
                </a:solidFill>
              </a:rPr>
              <a:t>a</a:t>
            </a:r>
            <a:r>
              <a:rPr sz="2800" lang="en-US">
                <a:solidFill>
                  <a:srgbClr val="000000"/>
                </a:solidFill>
              </a:rPr>
              <a:t>d</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o</a:t>
            </a:r>
            <a:r>
              <a:rPr sz="2800" lang="en-US">
                <a:solidFill>
                  <a:srgbClr val="000000"/>
                </a:solidFill>
              </a:rPr>
              <a:t>f</a:t>
            </a:r>
            <a:r>
              <a:rPr sz="2800" lang="en-US">
                <a:solidFill>
                  <a:srgbClr val="000000"/>
                </a:solidFill>
              </a:rPr>
              <a:t>t</a:t>
            </a:r>
            <a:r>
              <a:rPr sz="2800" lang="en-US">
                <a:solidFill>
                  <a:srgbClr val="000000"/>
                </a:solidFill>
              </a:rPr>
              <a:t>ware</a:t>
            </a:r>
            <a:r>
              <a:rPr sz="2800" lang="en-US">
                <a:solidFill>
                  <a:srgbClr val="000000"/>
                </a:solidFill>
              </a:rPr>
              <a:t> </a:t>
            </a:r>
            <a:r>
              <a:rPr sz="2800" lang="en-US">
                <a:solidFill>
                  <a:srgbClr val="000000"/>
                </a:solidFill>
              </a:rPr>
              <a:t>S</a:t>
            </a:r>
            <a:r>
              <a:rPr sz="2800" lang="en-US">
                <a:solidFill>
                  <a:srgbClr val="000000"/>
                </a:solidFill>
              </a:rPr>
              <a:t>i</a:t>
            </a:r>
            <a:r>
              <a:rPr sz="2800" lang="en-US">
                <a:solidFill>
                  <a:srgbClr val="000000"/>
                </a:solidFill>
              </a:rPr>
              <a:t>m</a:t>
            </a:r>
            <a:r>
              <a:rPr sz="2800" lang="en-US">
                <a:solidFill>
                  <a:srgbClr val="000000"/>
                </a:solidFill>
              </a:rPr>
              <a:t>u</a:t>
            </a:r>
            <a:r>
              <a:rPr sz="2800" lang="en-US">
                <a:solidFill>
                  <a:srgbClr val="000000"/>
                </a:solidFill>
              </a:rPr>
              <a:t>l</a:t>
            </a:r>
            <a:r>
              <a:rPr sz="2800" lang="en-US">
                <a:solidFill>
                  <a:srgbClr val="000000"/>
                </a:solidFill>
              </a:rPr>
              <a:t>a</a:t>
            </a:r>
            <a:r>
              <a:rPr sz="2800" lang="en-US">
                <a:solidFill>
                  <a:srgbClr val="000000"/>
                </a:solidFill>
              </a:rPr>
              <a:t>t</a:t>
            </a:r>
            <a:r>
              <a:rPr sz="2800" lang="en-US">
                <a:solidFill>
                  <a:srgbClr val="000000"/>
                </a:solidFill>
              </a:rPr>
              <a:t>ion</a:t>
            </a:r>
            <a:endParaRPr sz="2800" lang="en-IN">
              <a:solidFill>
                <a:srgbClr val="000000"/>
              </a:solidFill>
            </a:endParaRPr>
          </a:p>
          <a:p>
            <a:pPr indent="-457200" marL="457200">
              <a:buFont typeface="Wingdings" charset="2"/>
              <a:buChar char="n"/>
            </a:pP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n</a:t>
            </a:r>
            <a:r>
              <a:rPr sz="2800" lang="en-US">
                <a:solidFill>
                  <a:srgbClr val="000000"/>
                </a:solidFill>
              </a:rPr>
              <a:t>k</a:t>
            </a:r>
            <a:r>
              <a:rPr sz="2800" lang="en-US">
                <a:solidFill>
                  <a:srgbClr val="000000"/>
                </a:solidFill>
              </a:rPr>
              <a:t>s</a:t>
            </a:r>
            <a:r>
              <a:rPr sz="2800" lang="en-US">
                <a:solidFill>
                  <a:srgbClr val="000000"/>
                </a:solidFill>
              </a:rPr>
              <a:t>p</a:t>
            </a:r>
            <a:r>
              <a:rPr sz="2800" lang="en-US">
                <a:solidFill>
                  <a:srgbClr val="000000"/>
                </a:solidFill>
              </a:rPr>
              <a:t>e</a:t>
            </a:r>
            <a:r>
              <a:rPr sz="2800" lang="en-US">
                <a:solidFill>
                  <a:srgbClr val="000000"/>
                </a:solidFill>
              </a:rPr>
              <a:t>a</a:t>
            </a:r>
            <a:r>
              <a:rPr sz="2800" lang="en-US">
                <a:solidFill>
                  <a:srgbClr val="000000"/>
                </a:solidFill>
              </a:rPr>
              <a:t>k</a:t>
            </a:r>
            <a:endParaRPr sz="2800" lang="en-IN">
              <a:solidFill>
                <a:srgbClr val="000000"/>
              </a:solidFill>
            </a:endParaRPr>
          </a:p>
          <a:p>
            <a:pPr indent="-457200" marL="457200">
              <a:buFont typeface="Wingdings" charset="2"/>
              <a:buChar char="n"/>
            </a:pPr>
            <a:r>
              <a:rPr sz="2800" lang="en-US">
                <a:solidFill>
                  <a:srgbClr val="000000"/>
                </a:solidFill>
              </a:rPr>
              <a:t>M</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A</a:t>
            </a:r>
            <a:r>
              <a:rPr sz="2800" lang="en-US">
                <a:solidFill>
                  <a:srgbClr val="000000"/>
                </a:solidFill>
              </a:rPr>
              <a:t>p</a:t>
            </a:r>
            <a:r>
              <a:rPr sz="2800" lang="en-US">
                <a:solidFill>
                  <a:srgbClr val="000000"/>
                </a:solidFill>
              </a:rPr>
              <a:t>p</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v</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l</a:t>
            </a:r>
            <a:r>
              <a:rPr sz="2800" lang="en-US">
                <a:solidFill>
                  <a:srgbClr val="000000"/>
                </a:solidFill>
              </a:rPr>
              <a:t>y</a:t>
            </a:r>
            <a:r>
              <a:rPr sz="2800" lang="en-US">
                <a:solidFill>
                  <a:srgbClr val="000000"/>
                </a:solidFill>
              </a:rPr>
              <a:t>n</a:t>
            </a:r>
            <a:r>
              <a:rPr sz="2800" lang="en-US">
                <a:solidFill>
                  <a:srgbClr val="000000"/>
                </a:solidFill>
              </a:rPr>
              <a:t>k</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7" name="Title 1"/>
          <p:cNvSpPr>
            <a:spLocks noGrp="1"/>
          </p:cNvSpPr>
          <p:nvPr>
            <p:ph type="title"/>
          </p:nvPr>
        </p:nvSpPr>
        <p:spPr/>
        <p:txBody>
          <a:bodyPr/>
          <a:p>
            <a:endParaRPr lang="en-IN"/>
          </a:p>
        </p:txBody>
      </p:sp>
      <p:sp>
        <p:nvSpPr>
          <p:cNvPr id="1048608" name="Content Placeholder 2"/>
          <p:cNvSpPr>
            <a:spLocks noGrp="1"/>
          </p:cNvSpPr>
          <p:nvPr>
            <p:ph idx="1"/>
          </p:nvPr>
        </p:nvSpPr>
        <p:spPr/>
        <p:txBody>
          <a:bodyPr/>
          <a:p>
            <a:endParaRPr lang="en-IN"/>
          </a:p>
        </p:txBody>
      </p:sp>
      <p:pic>
        <p:nvPicPr>
          <p:cNvPr id="2097156" name="Picture 3"/>
          <p:cNvPicPr>
            <a:picLocks noChangeAspect="1"/>
          </p:cNvPicPr>
          <p:nvPr/>
        </p:nvPicPr>
        <p:blipFill>
          <a:blip xmlns:r="http://schemas.openxmlformats.org/officeDocument/2006/relationships" r:embed="rId1"/>
          <a:stretch>
            <a:fillRect/>
          </a:stretch>
        </p:blipFill>
        <p:spPr>
          <a:xfrm>
            <a:off x="-2" y="1"/>
            <a:ext cx="12192002" cy="6857999"/>
          </a:xfrm>
          <a:prstGeom prst="rect"/>
        </p:spPr>
      </p:pic>
      <p:sp>
        <p:nvSpPr>
          <p:cNvPr id="1048609" name="TextBox 4"/>
          <p:cNvSpPr txBox="1"/>
          <p:nvPr/>
        </p:nvSpPr>
        <p:spPr>
          <a:xfrm>
            <a:off x="177709" y="1346518"/>
            <a:ext cx="11355541" cy="688340"/>
          </a:xfrm>
          <a:prstGeom prst="rect"/>
          <a:noFill/>
        </p:spPr>
        <p:txBody>
          <a:bodyPr rtlCol="0" wrap="square">
            <a:spAutoFit/>
          </a:bodyPr>
          <a:p>
            <a:pPr algn="ctr"/>
            <a:r>
              <a:rPr b="1" dirty="0" sz="4000" i="1" lang="en-IN">
                <a:solidFill>
                  <a:srgbClr val="BF0000"/>
                </a:solidFill>
                <a:latin typeface="Times New Roman" panose="02020603050405020304" pitchFamily="18" charset="0"/>
                <a:cs typeface="Times New Roman" panose="02020603050405020304" pitchFamily="18" charset="0"/>
              </a:rPr>
              <a:t>HARDWARE / SOFTWARE IMPLEMENTATION </a:t>
            </a:r>
            <a:endParaRPr b="1" dirty="0" sz="4000" i="1" lang="en-IN">
              <a:solidFill>
                <a:srgbClr val="BF0000"/>
              </a:solidFill>
              <a:latin typeface="Times New Roman" panose="02020603050405020304" pitchFamily="18" charset="0"/>
              <a:cs typeface="Times New Roman" panose="02020603050405020304" pitchFamily="18" charset="0"/>
            </a:endParaRPr>
          </a:p>
        </p:txBody>
      </p:sp>
      <p:sp>
        <p:nvSpPr>
          <p:cNvPr id="1048610" name="TextBox 6"/>
          <p:cNvSpPr txBox="1"/>
          <p:nvPr/>
        </p:nvSpPr>
        <p:spPr>
          <a:xfrm>
            <a:off x="614778" y="311705"/>
            <a:ext cx="6094520" cy="584775"/>
          </a:xfrm>
          <a:prstGeom prst="rect"/>
          <a:noFill/>
        </p:spPr>
        <p:txBody>
          <a:bodyPr wrap="square">
            <a:spAutoFit/>
          </a:bodyPr>
          <a:p>
            <a:r>
              <a:rPr b="1" dirty="0" sz="3200" lang="en-IN">
                <a:solidFill>
                  <a:schemeClr val="bg1"/>
                </a:solidFill>
                <a:latin typeface="Times New Roman" panose="02020603050405020304" pitchFamily="18" charset="0"/>
                <a:cs typeface="Times New Roman" panose="02020603050405020304" pitchFamily="18" charset="0"/>
              </a:rPr>
              <a:t>SLIDE  5</a:t>
            </a:r>
          </a:p>
        </p:txBody>
      </p:sp>
      <p:pic>
        <p:nvPicPr>
          <p:cNvPr id="2097159" name=""/>
          <p:cNvPicPr>
            <a:picLocks/>
          </p:cNvPicPr>
          <p:nvPr/>
        </p:nvPicPr>
        <p:blipFill>
          <a:blip xmlns:r="http://schemas.openxmlformats.org/officeDocument/2006/relationships" r:embed="rId2"/>
          <a:stretch>
            <a:fillRect/>
          </a:stretch>
        </p:blipFill>
        <p:spPr>
          <a:xfrm>
            <a:off x="1956339" y="2192754"/>
            <a:ext cx="7798279" cy="382631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1" name="Title 1"/>
          <p:cNvSpPr>
            <a:spLocks noGrp="1"/>
          </p:cNvSpPr>
          <p:nvPr>
            <p:ph type="title"/>
          </p:nvPr>
        </p:nvSpPr>
        <p:spPr/>
        <p:txBody>
          <a:bodyPr/>
          <a:p>
            <a:endParaRPr lang="en-IN"/>
          </a:p>
        </p:txBody>
      </p:sp>
      <p:sp>
        <p:nvSpPr>
          <p:cNvPr id="1048612" name="Content Placeholder 2"/>
          <p:cNvSpPr>
            <a:spLocks noGrp="1"/>
          </p:cNvSpPr>
          <p:nvPr>
            <p:ph idx="1"/>
          </p:nvPr>
        </p:nvSpPr>
        <p:spPr/>
        <p:txBody>
          <a:bodyPr/>
          <a:p>
            <a:endParaRPr lang="en-IN"/>
          </a:p>
        </p:txBody>
      </p:sp>
      <p:pic>
        <p:nvPicPr>
          <p:cNvPr id="2097157" name="Picture 3"/>
          <p:cNvPicPr>
            <a:picLocks noChangeAspect="1"/>
          </p:cNvPicPr>
          <p:nvPr/>
        </p:nvPicPr>
        <p:blipFill>
          <a:blip xmlns:r="http://schemas.openxmlformats.org/officeDocument/2006/relationships" r:embed="rId1"/>
          <a:stretch>
            <a:fillRect/>
          </a:stretch>
        </p:blipFill>
        <p:spPr>
          <a:xfrm>
            <a:off x="-2" y="1"/>
            <a:ext cx="12192002" cy="6857999"/>
          </a:xfrm>
          <a:prstGeom prst="rect"/>
        </p:spPr>
      </p:pic>
      <p:sp>
        <p:nvSpPr>
          <p:cNvPr id="1048613" name="TextBox 4"/>
          <p:cNvSpPr txBox="1"/>
          <p:nvPr/>
        </p:nvSpPr>
        <p:spPr>
          <a:xfrm>
            <a:off x="-491871" y="1314768"/>
            <a:ext cx="6801949" cy="751840"/>
          </a:xfrm>
          <a:prstGeom prst="rect"/>
          <a:noFill/>
        </p:spPr>
        <p:txBody>
          <a:bodyPr rtlCol="0" wrap="square">
            <a:spAutoFit/>
          </a:bodyPr>
          <a:p>
            <a:pPr algn="ctr"/>
            <a:r>
              <a:rPr b="1" dirty="0" sz="4400" i="1" lang="en-IN">
                <a:solidFill>
                  <a:srgbClr val="BF0000"/>
                </a:solidFill>
                <a:latin typeface="Times New Roman" panose="02020603050405020304" pitchFamily="18" charset="0"/>
                <a:cs typeface="Times New Roman" panose="02020603050405020304" pitchFamily="18" charset="0"/>
              </a:rPr>
              <a:t>BUSINESS SCOPE </a:t>
            </a:r>
            <a:endParaRPr b="1" dirty="0" sz="4400" i="1" lang="en-IN">
              <a:solidFill>
                <a:srgbClr val="BF0000"/>
              </a:solidFill>
              <a:latin typeface="Times New Roman" panose="02020603050405020304" pitchFamily="18" charset="0"/>
              <a:cs typeface="Times New Roman" panose="02020603050405020304" pitchFamily="18" charset="0"/>
            </a:endParaRPr>
          </a:p>
        </p:txBody>
      </p:sp>
      <p:pic>
        <p:nvPicPr>
          <p:cNvPr id="2097160" name=""/>
          <p:cNvPicPr>
            <a:picLocks/>
          </p:cNvPicPr>
          <p:nvPr/>
        </p:nvPicPr>
        <p:blipFill>
          <a:blip xmlns:r="http://schemas.openxmlformats.org/officeDocument/2006/relationships" r:embed="rId2"/>
          <a:stretch>
            <a:fillRect/>
          </a:stretch>
        </p:blipFill>
        <p:spPr>
          <a:xfrm rot="0">
            <a:off x="333758" y="2329343"/>
            <a:ext cx="5150691" cy="4159247"/>
          </a:xfrm>
          <a:prstGeom prst="rect"/>
        </p:spPr>
      </p:pic>
      <p:sp>
        <p:nvSpPr>
          <p:cNvPr id="1048614" name="TextBox 6"/>
          <p:cNvSpPr txBox="1"/>
          <p:nvPr/>
        </p:nvSpPr>
        <p:spPr>
          <a:xfrm>
            <a:off x="534880" y="230188"/>
            <a:ext cx="6094520" cy="584775"/>
          </a:xfrm>
          <a:prstGeom prst="rect"/>
          <a:noFill/>
        </p:spPr>
        <p:txBody>
          <a:bodyPr wrap="square">
            <a:spAutoFit/>
          </a:bodyPr>
          <a:p>
            <a:r>
              <a:rPr b="1" dirty="0" sz="3200" lang="en-IN">
                <a:solidFill>
                  <a:schemeClr val="bg1"/>
                </a:solidFill>
                <a:latin typeface="Times New Roman" panose="02020603050405020304" pitchFamily="18" charset="0"/>
                <a:cs typeface="Times New Roman" panose="02020603050405020304" pitchFamily="18" charset="0"/>
              </a:rPr>
              <a:t>SLIDE  6</a:t>
            </a:r>
          </a:p>
        </p:txBody>
      </p:sp>
      <p:sp>
        <p:nvSpPr>
          <p:cNvPr id="1048680" name=""/>
          <p:cNvSpPr txBox="1"/>
          <p:nvPr/>
        </p:nvSpPr>
        <p:spPr>
          <a:xfrm>
            <a:off x="5902106" y="1690687"/>
            <a:ext cx="6032656" cy="4701540"/>
          </a:xfrm>
          <a:prstGeom prst="rect"/>
        </p:spPr>
        <p:txBody>
          <a:bodyPr rtlCol="0" wrap="square">
            <a:spAutoFit/>
          </a:bodyPr>
          <a:p>
            <a:r>
              <a:rPr sz="2800" lang="en-IN">
                <a:solidFill>
                  <a:srgbClr val="000000"/>
                </a:solidFill>
              </a:rPr>
              <a:t>A smart city is no more a dream about self-driving inhabited unit with automated transport systems, governmental services, and housing services, but a challenge for IoT architects. In 2019, over 20% of all huge IoT projects were launched in this area. That means that these years there will be a strong demand for tech solutions connected with city life automation.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Title 1"/>
          <p:cNvSpPr>
            <a:spLocks noGrp="1"/>
          </p:cNvSpPr>
          <p:nvPr>
            <p:ph type="title"/>
          </p:nvPr>
        </p:nvSpPr>
        <p:spPr/>
        <p:txBody>
          <a:bodyPr/>
          <a:p>
            <a:endParaRPr lang="en-IN"/>
          </a:p>
        </p:txBody>
      </p:sp>
      <p:sp>
        <p:nvSpPr>
          <p:cNvPr id="1048616" name="Content Placeholder 2"/>
          <p:cNvSpPr>
            <a:spLocks noGrp="1"/>
          </p:cNvSpPr>
          <p:nvPr>
            <p:ph idx="1"/>
          </p:nvPr>
        </p:nvSpPr>
        <p:spPr/>
        <p:txBody>
          <a:bodyPr/>
          <a:p>
            <a:endParaRPr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2" y="1"/>
            <a:ext cx="12192002" cy="6857999"/>
          </a:xfrm>
          <a:prstGeom prst="rect"/>
        </p:spPr>
      </p:pic>
      <p:sp>
        <p:nvSpPr>
          <p:cNvPr id="1048617" name="TextBox 6"/>
          <p:cNvSpPr txBox="1"/>
          <p:nvPr/>
        </p:nvSpPr>
        <p:spPr>
          <a:xfrm>
            <a:off x="3467875" y="3054143"/>
            <a:ext cx="6130057" cy="1399541"/>
          </a:xfrm>
          <a:prstGeom prst="rect"/>
          <a:noFill/>
        </p:spPr>
        <p:txBody>
          <a:bodyPr rtlCol="0" wrap="square">
            <a:spAutoFit/>
          </a:bodyPr>
          <a:p>
            <a:r>
              <a:rPr b="1" dirty="0" sz="8800" lang="en-US">
                <a:solidFill>
                  <a:srgbClr val="000000"/>
                </a:solidFill>
                <a:latin typeface="Times New Roman" panose="02020603050405020304" pitchFamily="18" charset="0"/>
                <a:cs typeface="Times New Roman" panose="02020603050405020304" pitchFamily="18" charset="0"/>
              </a:rPr>
              <a:t>T</a:t>
            </a:r>
            <a:r>
              <a:rPr b="1" dirty="0" sz="8800" lang="en-US">
                <a:solidFill>
                  <a:srgbClr val="000000"/>
                </a:solidFill>
                <a:latin typeface="Times New Roman" panose="02020603050405020304" pitchFamily="18" charset="0"/>
                <a:cs typeface="Times New Roman" panose="02020603050405020304" pitchFamily="18" charset="0"/>
              </a:rPr>
              <a:t>h</a:t>
            </a:r>
            <a:r>
              <a:rPr b="1" dirty="0" sz="8800" lang="en-US">
                <a:solidFill>
                  <a:srgbClr val="000000"/>
                </a:solidFill>
                <a:latin typeface="Times New Roman" panose="02020603050405020304" pitchFamily="18" charset="0"/>
                <a:cs typeface="Times New Roman" panose="02020603050405020304" pitchFamily="18" charset="0"/>
              </a:rPr>
              <a:t>a</a:t>
            </a:r>
            <a:r>
              <a:rPr b="1" dirty="0" sz="8800" lang="en-US">
                <a:solidFill>
                  <a:srgbClr val="000000"/>
                </a:solidFill>
                <a:latin typeface="Times New Roman" panose="02020603050405020304" pitchFamily="18" charset="0"/>
                <a:cs typeface="Times New Roman" panose="02020603050405020304" pitchFamily="18" charset="0"/>
              </a:rPr>
              <a:t>n</a:t>
            </a:r>
            <a:r>
              <a:rPr b="1" dirty="0" sz="8800" lang="en-US">
                <a:solidFill>
                  <a:srgbClr val="000000"/>
                </a:solidFill>
                <a:latin typeface="Times New Roman" panose="02020603050405020304" pitchFamily="18" charset="0"/>
                <a:cs typeface="Times New Roman" panose="02020603050405020304" pitchFamily="18" charset="0"/>
              </a:rPr>
              <a:t>k</a:t>
            </a:r>
            <a:r>
              <a:rPr b="1" dirty="0" sz="8800" lang="en-US">
                <a:solidFill>
                  <a:srgbClr val="000000"/>
                </a:solidFill>
                <a:latin typeface="Times New Roman" panose="02020603050405020304" pitchFamily="18" charset="0"/>
                <a:cs typeface="Times New Roman" panose="02020603050405020304" pitchFamily="18" charset="0"/>
              </a:rPr>
              <a:t> </a:t>
            </a:r>
            <a:r>
              <a:rPr b="1" dirty="0" sz="8800" lang="en-US">
                <a:solidFill>
                  <a:srgbClr val="000000"/>
                </a:solidFill>
                <a:latin typeface="Times New Roman" panose="02020603050405020304" pitchFamily="18" charset="0"/>
                <a:cs typeface="Times New Roman" panose="02020603050405020304" pitchFamily="18" charset="0"/>
              </a:rPr>
              <a:t>y</a:t>
            </a:r>
            <a:r>
              <a:rPr b="1" dirty="0" sz="8800" lang="en-US">
                <a:solidFill>
                  <a:srgbClr val="000000"/>
                </a:solidFill>
                <a:latin typeface="Times New Roman" panose="02020603050405020304" pitchFamily="18" charset="0"/>
                <a:cs typeface="Times New Roman" panose="02020603050405020304" pitchFamily="18" charset="0"/>
              </a:rPr>
              <a:t>o</a:t>
            </a:r>
            <a:r>
              <a:rPr b="1" dirty="0" sz="8800" lang="en-US">
                <a:solidFill>
                  <a:srgbClr val="000000"/>
                </a:solidFill>
                <a:latin typeface="Times New Roman" panose="02020603050405020304" pitchFamily="18" charset="0"/>
                <a:cs typeface="Times New Roman" panose="02020603050405020304" pitchFamily="18" charset="0"/>
              </a:rPr>
              <a:t>u</a:t>
            </a:r>
            <a:r>
              <a:rPr b="1" dirty="0" sz="4000" lang="en-IN">
                <a:solidFill>
                  <a:srgbClr val="000000"/>
                </a:solidFill>
                <a:latin typeface="Times New Roman" panose="02020603050405020304" pitchFamily="18" charset="0"/>
                <a:cs typeface="Times New Roman" panose="02020603050405020304" pitchFamily="18" charset="0"/>
              </a:rPr>
              <a:t> </a:t>
            </a:r>
            <a:endParaRPr altLang="en-US" lang="zh-C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ANMOL AGARWAL</dc:creator>
  <cp:lastModifiedBy>Vaishalee R</cp:lastModifiedBy>
  <dcterms:created xsi:type="dcterms:W3CDTF">2021-07-28T20:28:42Z</dcterms:created>
  <dcterms:modified xsi:type="dcterms:W3CDTF">2021-07-29T15:35:53Z</dcterms:modified>
</cp:coreProperties>
</file>