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36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630360" y="145800"/>
            <a:ext cx="5751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SLIDE 1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944000" y="1440000"/>
            <a:ext cx="77752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Noob Stars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 Akhil Bodi(Leader) - +91 8790491451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 Sai Vamshidhar Reddy - +91 9347261744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Sidharth Sethi - +91 8054824505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Priyanka Gupta - +91 8302920448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Beulah Kanagaraj - +91 9025640787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Open Innovation.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Finding a vaccine sometimes can be hard and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our project can solve that with a very intuitive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which makes it easy for everyone.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400000" y="72000"/>
            <a:ext cx="935280" cy="9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920040" y="1825560"/>
            <a:ext cx="4350240" cy="4350240"/>
          </a:xfrm>
          <a:prstGeom prst="rect">
            <a:avLst/>
          </a:prstGeom>
          <a:ln>
            <a:noFill/>
          </a:ln>
        </p:spPr>
      </p:pic>
      <p:pic>
        <p:nvPicPr>
          <p:cNvPr id="84" name="Picture 3" descr=""/>
          <p:cNvPicPr/>
          <p:nvPr/>
        </p:nvPicPr>
        <p:blipFill>
          <a:blip r:embed="rId2"/>
          <a:stretch/>
        </p:blipFill>
        <p:spPr>
          <a:xfrm>
            <a:off x="360" y="36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516960" y="230040"/>
            <a:ext cx="609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SLIDE  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92000" y="1152000"/>
            <a:ext cx="979128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Details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 project fetch real data from the official goverment site and extract the relevant information from the JSON file regarding Covid Vaccine Status.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400000" y="72000"/>
            <a:ext cx="935280" cy="9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3_1" descr=""/>
          <p:cNvPicPr/>
          <p:nvPr/>
        </p:nvPicPr>
        <p:blipFill>
          <a:blip r:embed="rId1"/>
          <a:stretch/>
        </p:blipFill>
        <p:spPr>
          <a:xfrm>
            <a:off x="14400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16960" y="230040"/>
            <a:ext cx="6093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SLIDE  3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88600">
            <a:off x="2594520" y="2819160"/>
            <a:ext cx="73954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 project completely uses python which makes it easy to read and comprehend.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400000" y="72000"/>
            <a:ext cx="935280" cy="9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2136600" y="2624040"/>
            <a:ext cx="791784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 can run this in your python compiler or can be seen as a website or in your phone like an application.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14880" y="311760"/>
            <a:ext cx="6093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SLIDE  4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400000" y="72000"/>
            <a:ext cx="935280" cy="9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3916440" y="1814760"/>
            <a:ext cx="400284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are a group of complete begginers and did this solely for open source.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4960" y="230040"/>
            <a:ext cx="60933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SLIDE  5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400000" y="72000"/>
            <a:ext cx="935280" cy="9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Application>LibreOffice/6.4.7.2$Linux_X86_64 LibreOffice_project/40$Build-2</Application>
  <Words>65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2021-07-29T07:28:42Z</dcterms:created>
  <dc:creator>ANMOL AGARWAL</dc:creator>
  <dc:description/>
  <dc:language>en-IN</dc:language>
  <cp:lastModifiedBy/>
  <dcterms:modified xsi:type="dcterms:W3CDTF">2021-07-29T21:29:20Z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