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90" d="100"/>
          <a:sy n="90" d="100"/>
        </p:scale>
        <p:origin x="6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F97C-6D9A-41E0-B4BC-E4DFAC2C9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D00D0-3E3D-460C-802D-13BAD7CFE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EAB7-137A-4A35-82ED-26DDEE2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BD95-A12A-49AE-9B14-0F4B2697395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810C-0AAA-41E4-9555-2E804892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BD914-CE92-4512-A326-3C6AFE12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A2F6-D5E3-46F1-A917-F16FA55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2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ED23-B158-48EA-BA37-ECCE6DB4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9548F-7901-484E-9B83-BE4DF6F18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0935E-88C5-4B63-9F44-5FAA7F32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BD95-A12A-49AE-9B14-0F4B2697395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64FA8-5AF8-47B6-9ABF-B2DAD00F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0D0F-B549-4B91-91DD-9AFC349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A2F6-D5E3-46F1-A917-F16FA55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8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C7FFF-EA74-40D3-81F0-C0B4D61E9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B6170-D491-4881-B42C-CF2740DDF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1B3C-D357-419B-B876-CDB09ED4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BD95-A12A-49AE-9B14-0F4B2697395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76730-099A-48C9-8721-A9F2B252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E63B-112C-47B7-98BD-E0DA58EF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A2F6-D5E3-46F1-A917-F16FA55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A087-E73A-44C8-9290-D10228A4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7C02-E75B-4795-AC03-5DC7D497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AC122-9FFE-4197-B5BF-E9639BAE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BD95-A12A-49AE-9B14-0F4B2697395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F0D9-DE9E-4250-B28E-6BFD3179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EC46-1662-4589-B56E-04177D40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A2F6-D5E3-46F1-A917-F16FA55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3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B156-8020-4AD6-8F53-8B479CEA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93933-2113-4981-8265-9377CC3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771F7-3B8C-4A12-B37B-5358EAF7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BD95-A12A-49AE-9B14-0F4B2697395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0D5A-3C2E-4C10-863A-E91AAB5A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6D85-6694-42B7-8F1D-28BE7EE3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A2F6-D5E3-46F1-A917-F16FA55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8A6A-E125-4CC1-B415-6EE81817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8EF6-7635-49DD-9F82-41859C221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4ADC6-1FEE-4E55-8632-A37AA0633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B7A13-DBB7-4EBF-A477-F9DEFE46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BD95-A12A-49AE-9B14-0F4B2697395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9046F-31F3-4B05-B50F-0FC795EC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8796-5B38-4DCD-8F66-925CDF2C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A2F6-D5E3-46F1-A917-F16FA55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E551-B134-487C-95F6-39A97DE7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B1C01-2F3A-4357-98ED-2F357EEB3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F712B-DD70-4611-9072-31A9B17B7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2C65D-B156-4020-AD65-F36F1C92D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685E5-3B2E-4429-A85B-3921960B5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3261A-76F3-4CDE-8460-0671C73E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BD95-A12A-49AE-9B14-0F4B2697395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3631E-0311-4534-B4B0-66860A98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9EE59-97EE-4372-BBC4-166A1239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A2F6-D5E3-46F1-A917-F16FA55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0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2F20-4ACE-4A17-9488-580ACC8B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524DF-9D06-4565-99B1-1142893F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BD95-A12A-49AE-9B14-0F4B2697395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7972B-6524-4267-97F0-439C58B4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F4E94-7ADC-4673-AC14-75F5B2E5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A2F6-D5E3-46F1-A917-F16FA55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10861-804A-42CA-8354-1C247488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BD95-A12A-49AE-9B14-0F4B2697395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3E77E-D760-453D-8F26-9B4FF638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0C75D-252D-4CC5-9B68-3654E1EF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A2F6-D5E3-46F1-A917-F16FA55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9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55D5-3134-48C1-BB61-2275FC2C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00E1-5F88-493B-9869-73200AF00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D35DF-26A9-4E32-9123-D1431F0CB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EC7A6-01BC-4A80-A812-655637B4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BD95-A12A-49AE-9B14-0F4B2697395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9BD36-9438-4D16-B44E-9C962606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F2863-DC70-45D8-869F-CB88C94C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A2F6-D5E3-46F1-A917-F16FA55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36FD-5C00-4166-839D-9FBFB3C4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37B9F-3080-47B9-B084-BD28A98FC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682E2-DA31-499A-979D-375D1322D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257E2-741D-41FF-87A1-E99EC264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BD95-A12A-49AE-9B14-0F4B2697395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CEE58-F0BF-4E91-A96E-72196380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C8F8A-EC0E-4DD8-BCFD-8FD1ACE7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A2F6-D5E3-46F1-A917-F16FA55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E24C0-22E0-45E1-BE1E-9BEDF33C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C0812-1836-4F98-A995-4D68B1F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864-2B60-46D2-A498-FF6C29B6B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BD95-A12A-49AE-9B14-0F4B2697395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6D89-05D5-4C9E-9FE0-E61D6DD6A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102D-6820-466F-945D-B3BEE4216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A2F6-D5E3-46F1-A917-F16FA55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6A1B-5B5C-4703-8484-D62F89761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Details 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4F96E-E217-4D43-BD5F-015CA5BD0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877425" cy="2927350"/>
          </a:xfrm>
        </p:spPr>
        <p:txBody>
          <a:bodyPr/>
          <a:lstStyle/>
          <a:p>
            <a:pPr algn="l"/>
            <a:r>
              <a:rPr lang="en-US" dirty="0"/>
              <a:t>Team Name : -   </a:t>
            </a:r>
            <a:r>
              <a:rPr lang="en-US" dirty="0" err="1"/>
              <a:t>PhoenixHeat</a:t>
            </a:r>
            <a:endParaRPr lang="en-US" dirty="0"/>
          </a:p>
          <a:p>
            <a:pPr algn="l"/>
            <a:r>
              <a:rPr lang="en-US" dirty="0"/>
              <a:t>Team Members :- </a:t>
            </a:r>
            <a:r>
              <a:rPr lang="en-US" dirty="0" err="1"/>
              <a:t>Adwait</a:t>
            </a:r>
            <a:r>
              <a:rPr lang="en-US" dirty="0"/>
              <a:t> </a:t>
            </a:r>
            <a:r>
              <a:rPr lang="en-US"/>
              <a:t>Mahajan (Leader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		     Bhupesh Pandey </a:t>
            </a:r>
          </a:p>
          <a:p>
            <a:pPr algn="l"/>
            <a:r>
              <a:rPr lang="en-US" dirty="0"/>
              <a:t>Domain :- Image Processing </a:t>
            </a:r>
          </a:p>
          <a:p>
            <a:pPr algn="l"/>
            <a:r>
              <a:rPr lang="en-US" dirty="0"/>
              <a:t>Problem Statement  :- Covid-19 Face Mask Detection to regularize the use of                               			face masks </a:t>
            </a:r>
          </a:p>
        </p:txBody>
      </p:sp>
    </p:spTree>
    <p:extLst>
      <p:ext uri="{BB962C8B-B14F-4D97-AF65-F5344CB8AC3E}">
        <p14:creationId xmlns:p14="http://schemas.microsoft.com/office/powerpoint/2010/main" val="124990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963B-BD53-41B3-91D2-E230674B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384F-0F78-4CEA-AD24-CEF00649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building a covid-19 face mask detector, using Machine Learning techniques such as CNN and combining Computer Vision (Open CV) to get the input images for detection purposes. </a:t>
            </a:r>
          </a:p>
          <a:p>
            <a:r>
              <a:rPr lang="en-US" dirty="0"/>
              <a:t>The model also works on the single images </a:t>
            </a:r>
          </a:p>
          <a:p>
            <a:r>
              <a:rPr lang="en-US" dirty="0"/>
              <a:t>We are also hosting the simulation on a particular website to make it accessible for the public.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1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173A-6ADA-446E-AF2C-EFBB8168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60ED-B102-442F-B40F-7409E2168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 Mask Detector is something which can come in very handy when we’re managing and controlling covid in a particular locality. As more and more people are breaking rules by not wearing the masks, we thought of this idea to make sure that we detect such people. </a:t>
            </a:r>
          </a:p>
        </p:txBody>
      </p:sp>
    </p:spTree>
    <p:extLst>
      <p:ext uri="{BB962C8B-B14F-4D97-AF65-F5344CB8AC3E}">
        <p14:creationId xmlns:p14="http://schemas.microsoft.com/office/powerpoint/2010/main" val="966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2633-02C0-4C55-A7E8-D2E59AC9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521F-9A0F-4AE9-B3DE-5BC1F2DA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used Python for Machine Learning and Computer Vision purposes.</a:t>
            </a:r>
          </a:p>
          <a:p>
            <a:endParaRPr lang="en-US" dirty="0"/>
          </a:p>
          <a:p>
            <a:r>
              <a:rPr lang="en-US" dirty="0"/>
              <a:t>We’re also using HTML AND JAVASCRIPT for </a:t>
            </a:r>
            <a:r>
              <a:rPr lang="en-US" dirty="0" err="1"/>
              <a:t>webdev</a:t>
            </a:r>
            <a:r>
              <a:rPr lang="en-US" dirty="0"/>
              <a:t> part </a:t>
            </a:r>
          </a:p>
        </p:txBody>
      </p:sp>
    </p:spTree>
    <p:extLst>
      <p:ext uri="{BB962C8B-B14F-4D97-AF65-F5344CB8AC3E}">
        <p14:creationId xmlns:p14="http://schemas.microsoft.com/office/powerpoint/2010/main" val="38687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FA30-1C68-4580-9B05-D5AD8FC91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IMPLEMENTATION:-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E34C9-660B-4812-B065-6B3FAC209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have used Django, </a:t>
            </a:r>
            <a:r>
              <a:rPr lang="en-US" dirty="0" err="1"/>
              <a:t>VsCode</a:t>
            </a:r>
            <a:r>
              <a:rPr lang="en-US" dirty="0"/>
              <a:t>, Google </a:t>
            </a:r>
            <a:r>
              <a:rPr lang="en-US" dirty="0" err="1"/>
              <a:t>Colab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Notebooks for the execution of the project. </a:t>
            </a:r>
          </a:p>
        </p:txBody>
      </p:sp>
    </p:spTree>
    <p:extLst>
      <p:ext uri="{BB962C8B-B14F-4D97-AF65-F5344CB8AC3E}">
        <p14:creationId xmlns:p14="http://schemas.microsoft.com/office/powerpoint/2010/main" val="417812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B329-B2AA-4F3B-9EC0-DD310EF2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Scope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764D-268D-4C85-8F44-50E6091A1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 19 Face Mask Detectors are one of the most required detectors out there when it comes to making sure that the people follow the rules. </a:t>
            </a:r>
          </a:p>
          <a:p>
            <a:r>
              <a:rPr lang="en-US" dirty="0"/>
              <a:t>This would not only regulate the rules but would also help us with gauging how serious the measures are being taken by the population of a particular area . </a:t>
            </a:r>
          </a:p>
          <a:p>
            <a:r>
              <a:rPr lang="en-US" dirty="0"/>
              <a:t>We can use this on campuses and thus ensure that every student/ faculty uses a face mask when in the campus premises. </a:t>
            </a:r>
          </a:p>
        </p:txBody>
      </p:sp>
    </p:spTree>
    <p:extLst>
      <p:ext uri="{BB962C8B-B14F-4D97-AF65-F5344CB8AC3E}">
        <p14:creationId xmlns:p14="http://schemas.microsoft.com/office/powerpoint/2010/main" val="384221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Personal Details :-</vt:lpstr>
      <vt:lpstr>ABSTRACT:-</vt:lpstr>
      <vt:lpstr>Novelty :-</vt:lpstr>
      <vt:lpstr>Technology Stack:-</vt:lpstr>
      <vt:lpstr>SOFTWARE IMPLEMENTATION:-</vt:lpstr>
      <vt:lpstr>Business Scope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Details :-</dc:title>
  <dc:creator>ADWAIT GIRISH MAHAJAN</dc:creator>
  <cp:lastModifiedBy>ADWAIT GIRISH MAHAJAN</cp:lastModifiedBy>
  <cp:revision>2</cp:revision>
  <dcterms:created xsi:type="dcterms:W3CDTF">2021-07-29T20:42:20Z</dcterms:created>
  <dcterms:modified xsi:type="dcterms:W3CDTF">2021-07-29T21:47:46Z</dcterms:modified>
</cp:coreProperties>
</file>