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72"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E9A77-199F-43CF-BF55-DE828565CADB}" type="datetimeFigureOut">
              <a:rPr lang="en-IN" smtClean="0"/>
              <a:t>30-07-2021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CA1D1-EE1E-4EF4-AE16-8B31F63A4681}" type="slidenum">
              <a:rPr lang="en-IN" smtClean="0"/>
              <a:t>‹#›</a:t>
            </a:fld>
            <a:endParaRPr lang="en-IN"/>
          </a:p>
        </p:txBody>
      </p:sp>
    </p:spTree>
    <p:extLst>
      <p:ext uri="{BB962C8B-B14F-4D97-AF65-F5344CB8AC3E}">
        <p14:creationId xmlns:p14="http://schemas.microsoft.com/office/powerpoint/2010/main" val="281576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C4CA1D1-EE1E-4EF4-AE16-8B31F63A4681}" type="slidenum">
              <a:rPr lang="en-IN" smtClean="0"/>
              <a:t>4</a:t>
            </a:fld>
            <a:endParaRPr lang="en-IN"/>
          </a:p>
        </p:txBody>
      </p:sp>
    </p:spTree>
    <p:extLst>
      <p:ext uri="{BB962C8B-B14F-4D97-AF65-F5344CB8AC3E}">
        <p14:creationId xmlns:p14="http://schemas.microsoft.com/office/powerpoint/2010/main" val="250893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 xmlns:a16="http://schemas.microsoft.com/office/drawing/2014/main" id="{6956DD8C-520F-4BC4-A68F-119AD8E7EE6E}"/>
              </a:ext>
            </a:extLst>
          </p:cNvPr>
          <p:cNvSpPr txBox="1"/>
          <p:nvPr/>
        </p:nvSpPr>
        <p:spPr>
          <a:xfrm>
            <a:off x="2629268" y="1355398"/>
            <a:ext cx="6933461" cy="4401205"/>
          </a:xfrm>
          <a:prstGeom prst="rect">
            <a:avLst/>
          </a:prstGeom>
          <a:noFill/>
        </p:spPr>
        <p:txBody>
          <a:bodyPr wrap="square" rtlCol="0">
            <a:spAutoFit/>
          </a:bodyPr>
          <a:lstStyle/>
          <a:p>
            <a:r>
              <a:rPr lang="en-IN" sz="2800" dirty="0" smtClean="0"/>
              <a:t>Team Name: </a:t>
            </a:r>
            <a:r>
              <a:rPr lang="en-IN" sz="2800" dirty="0" err="1" smtClean="0"/>
              <a:t>Cyntax</a:t>
            </a:r>
            <a:endParaRPr lang="en-IN" sz="2800" dirty="0"/>
          </a:p>
          <a:p>
            <a:endParaRPr lang="en-IN" sz="2800" dirty="0"/>
          </a:p>
          <a:p>
            <a:r>
              <a:rPr lang="en-IN" sz="2800" dirty="0" smtClean="0"/>
              <a:t>Team Members : </a:t>
            </a:r>
          </a:p>
          <a:p>
            <a:r>
              <a:rPr lang="en-IN" sz="2800" dirty="0"/>
              <a:t> </a:t>
            </a:r>
            <a:r>
              <a:rPr lang="en-IN" sz="2800" dirty="0" smtClean="0"/>
              <a:t>   </a:t>
            </a:r>
            <a:r>
              <a:rPr lang="en-IN" sz="2800" dirty="0" err="1" smtClean="0"/>
              <a:t>Pallavi</a:t>
            </a:r>
            <a:r>
              <a:rPr lang="en-IN" sz="2800" dirty="0" smtClean="0"/>
              <a:t> Chauhan </a:t>
            </a:r>
            <a:r>
              <a:rPr lang="en-IN" sz="2800" dirty="0"/>
              <a:t>–  97111 99277</a:t>
            </a:r>
            <a:endParaRPr lang="en-IN" sz="2800" dirty="0" smtClean="0"/>
          </a:p>
          <a:p>
            <a:r>
              <a:rPr lang="en-IN" sz="2800" dirty="0"/>
              <a:t> </a:t>
            </a:r>
            <a:r>
              <a:rPr lang="en-IN" sz="2800" dirty="0" smtClean="0"/>
              <a:t>   </a:t>
            </a:r>
            <a:r>
              <a:rPr lang="en-IN" sz="2800" dirty="0" err="1" smtClean="0"/>
              <a:t>Aniruddha</a:t>
            </a:r>
            <a:r>
              <a:rPr lang="en-IN" sz="2800" dirty="0" smtClean="0"/>
              <a:t> Sharma(Leader) - 7506206933</a:t>
            </a:r>
          </a:p>
          <a:p>
            <a:r>
              <a:rPr lang="en-IN" sz="2800" dirty="0"/>
              <a:t> </a:t>
            </a:r>
            <a:r>
              <a:rPr lang="en-IN" sz="2800" dirty="0" smtClean="0"/>
              <a:t>   </a:t>
            </a:r>
            <a:r>
              <a:rPr lang="en-IN" sz="2800" dirty="0" err="1" smtClean="0"/>
              <a:t>Hartej</a:t>
            </a:r>
            <a:r>
              <a:rPr lang="en-IN" sz="2800" dirty="0" smtClean="0"/>
              <a:t> Singh </a:t>
            </a:r>
            <a:r>
              <a:rPr lang="en-IN" sz="2800" dirty="0"/>
              <a:t>- </a:t>
            </a:r>
            <a:r>
              <a:rPr lang="en-IN" sz="2800" dirty="0" smtClean="0"/>
              <a:t>74055 </a:t>
            </a:r>
            <a:r>
              <a:rPr lang="en-IN" sz="2800" dirty="0"/>
              <a:t>59669</a:t>
            </a:r>
          </a:p>
          <a:p>
            <a:r>
              <a:rPr lang="en-IN" sz="2800" dirty="0" smtClean="0"/>
              <a:t>Topic : Open Innovation</a:t>
            </a:r>
            <a:endParaRPr lang="en-IN" sz="2800" dirty="0"/>
          </a:p>
          <a:p>
            <a:endParaRPr lang="en-IN" sz="2800" dirty="0"/>
          </a:p>
          <a:p>
            <a:r>
              <a:rPr lang="en-IN" sz="2800" dirty="0" smtClean="0"/>
              <a:t>Project Topic : Open source forum for the helpless coders.(Temporary Name : </a:t>
            </a:r>
            <a:r>
              <a:rPr lang="en-IN" sz="2800" dirty="0" err="1"/>
              <a:t>i</a:t>
            </a:r>
            <a:r>
              <a:rPr lang="en-IN" sz="2800" dirty="0" err="1" smtClean="0"/>
              <a:t>discuss</a:t>
            </a:r>
            <a:r>
              <a:rPr lang="en-IN" sz="2800" dirty="0" smtClean="0"/>
              <a:t>)</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328"/>
            <a:ext cx="12192002" cy="6857999"/>
          </a:xfrm>
          <a:prstGeom prst="rect">
            <a:avLst/>
          </a:prstGeom>
        </p:spPr>
      </p:pic>
      <p:sp>
        <p:nvSpPr>
          <p:cNvPr id="14" name="TextBox 13">
            <a:extLst>
              <a:ext uri="{FF2B5EF4-FFF2-40B4-BE49-F238E27FC236}">
                <a16:creationId xmlns=""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 xmlns:a16="http://schemas.microsoft.com/office/drawing/2014/main" id="{8F7FB979-2C0B-4346-9656-4D853F72929F}"/>
              </a:ext>
            </a:extLst>
          </p:cNvPr>
          <p:cNvSpPr txBox="1"/>
          <p:nvPr/>
        </p:nvSpPr>
        <p:spPr>
          <a:xfrm>
            <a:off x="4171290" y="859691"/>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TextBox 4"/>
          <p:cNvSpPr txBox="1"/>
          <p:nvPr/>
        </p:nvSpPr>
        <p:spPr>
          <a:xfrm>
            <a:off x="3037114" y="1796209"/>
            <a:ext cx="6117771" cy="3693319"/>
          </a:xfrm>
          <a:prstGeom prst="rect">
            <a:avLst/>
          </a:prstGeom>
          <a:noFill/>
        </p:spPr>
        <p:txBody>
          <a:bodyPr wrap="square" rtlCol="0">
            <a:spAutoFit/>
          </a:bodyPr>
          <a:lstStyle/>
          <a:p>
            <a:r>
              <a:rPr lang="en-IN" dirty="0" smtClean="0"/>
              <a:t>Our Project aims at the collective group of Developers and Helps them to convey their problems on the internet for other, more experienced, developers to answer back with a possible Solution.</a:t>
            </a:r>
            <a:r>
              <a:rPr lang="en-GB" dirty="0" smtClean="0"/>
              <a:t>Users will be responsible to enter questions in particular forum, get their answers, make reply to existing posts, check scores of other users, access message dialog box and make changes through their profile settings. It’s the moderator, who will have the authority to approve questions and answers posted by the registered users. Admin will keep track on various activity of users and the moderators. Among these, there are other features, like displaying the posts based on various parameters</a:t>
            </a:r>
            <a:endParaRPr lang="en-IN" dirty="0" smtClean="0"/>
          </a:p>
          <a:p>
            <a:endParaRPr lang="en-IN"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 xmlns:a16="http://schemas.microsoft.com/office/drawing/2014/main" id="{B5C6F4D3-A7BB-4C89-A219-661F198EFCA7}"/>
              </a:ext>
            </a:extLst>
          </p:cNvPr>
          <p:cNvSpPr txBox="1"/>
          <p:nvPr/>
        </p:nvSpPr>
        <p:spPr>
          <a:xfrm>
            <a:off x="4712034" y="1690688"/>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5" name="TextBox 4"/>
          <p:cNvSpPr txBox="1"/>
          <p:nvPr/>
        </p:nvSpPr>
        <p:spPr>
          <a:xfrm>
            <a:off x="2628901" y="2646919"/>
            <a:ext cx="7222362" cy="2862322"/>
          </a:xfrm>
          <a:prstGeom prst="rect">
            <a:avLst/>
          </a:prstGeom>
          <a:noFill/>
        </p:spPr>
        <p:txBody>
          <a:bodyPr wrap="none" rtlCol="0">
            <a:spAutoFit/>
          </a:bodyPr>
          <a:lstStyle/>
          <a:p>
            <a:r>
              <a:rPr lang="en-IN" dirty="0" smtClean="0"/>
              <a:t>The Project we worked on is significantly newer as compared to the </a:t>
            </a:r>
          </a:p>
          <a:p>
            <a:r>
              <a:rPr lang="en-IN" dirty="0" smtClean="0"/>
              <a:t>Existing websites and forums on the internet, for example, stack exchange </a:t>
            </a:r>
          </a:p>
          <a:p>
            <a:r>
              <a:rPr lang="en-IN" dirty="0" smtClean="0"/>
              <a:t>Geeks for geeks. The results are based on the problems asked on the </a:t>
            </a:r>
          </a:p>
          <a:p>
            <a:r>
              <a:rPr lang="en-IN" dirty="0" smtClean="0"/>
              <a:t>Website and furthermore, ultimately on the collective idea a group of </a:t>
            </a:r>
          </a:p>
          <a:p>
            <a:r>
              <a:rPr lang="en-IN" dirty="0" smtClean="0"/>
              <a:t>Coders have, for example, data structures and algorithm, problems based </a:t>
            </a:r>
          </a:p>
          <a:p>
            <a:r>
              <a:rPr lang="en-IN" dirty="0" smtClean="0"/>
              <a:t>On time and space complexity(Big O ) and how to reduce them.</a:t>
            </a:r>
          </a:p>
          <a:p>
            <a:r>
              <a:rPr lang="en-IN" dirty="0" smtClean="0"/>
              <a:t>We expect a large No. of Coders to visit the site with a lot of problems that </a:t>
            </a:r>
          </a:p>
          <a:p>
            <a:r>
              <a:rPr lang="en-IN" dirty="0" smtClean="0"/>
              <a:t>They need a solution of and leave with the solution to each and every one </a:t>
            </a:r>
          </a:p>
          <a:p>
            <a:r>
              <a:rPr lang="en-IN" dirty="0" smtClean="0"/>
              <a:t>Of them.</a:t>
            </a:r>
          </a:p>
          <a:p>
            <a:endParaRPr lang="en-IN" dirty="0" smtClean="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792315AE-BF33-4CFA-A98C-378F13831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 xmlns:a16="http://schemas.microsoft.com/office/drawing/2014/main" id="{C8951881-1D60-49A5-8A64-FBF0355C218C}"/>
              </a:ext>
            </a:extLst>
          </p:cNvPr>
          <p:cNvSpPr txBox="1"/>
          <p:nvPr/>
        </p:nvSpPr>
        <p:spPr>
          <a:xfrm>
            <a:off x="3687721" y="1307932"/>
            <a:ext cx="4705165"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p:txBody>
      </p:sp>
      <p:sp>
        <p:nvSpPr>
          <p:cNvPr id="6" name="TextBox 5"/>
          <p:cNvSpPr txBox="1"/>
          <p:nvPr/>
        </p:nvSpPr>
        <p:spPr>
          <a:xfrm>
            <a:off x="3282043" y="2847930"/>
            <a:ext cx="5796643" cy="2308324"/>
          </a:xfrm>
          <a:prstGeom prst="rect">
            <a:avLst/>
          </a:prstGeom>
          <a:noFill/>
        </p:spPr>
        <p:txBody>
          <a:bodyPr wrap="square" rtlCol="0">
            <a:spAutoFit/>
          </a:bodyPr>
          <a:lstStyle/>
          <a:p>
            <a:r>
              <a:rPr lang="en-IN" dirty="0" smtClean="0"/>
              <a:t>Hardware:  PC</a:t>
            </a:r>
          </a:p>
          <a:p>
            <a:r>
              <a:rPr lang="en-IN" dirty="0" smtClean="0"/>
              <a:t>Software:</a:t>
            </a:r>
          </a:p>
          <a:p>
            <a:r>
              <a:rPr lang="en-IN" dirty="0" smtClean="0"/>
              <a:t>Languages:</a:t>
            </a:r>
          </a:p>
          <a:p>
            <a:r>
              <a:rPr lang="en-IN" dirty="0" smtClean="0"/>
              <a:t>HTML </a:t>
            </a:r>
          </a:p>
          <a:p>
            <a:r>
              <a:rPr lang="en-IN" dirty="0" smtClean="0"/>
              <a:t>CSS</a:t>
            </a:r>
          </a:p>
          <a:p>
            <a:r>
              <a:rPr lang="en-IN" dirty="0" smtClean="0"/>
              <a:t>JavaScript</a:t>
            </a:r>
          </a:p>
          <a:p>
            <a:r>
              <a:rPr lang="en-IN" dirty="0" smtClean="0"/>
              <a:t>MySQL</a:t>
            </a:r>
          </a:p>
          <a:p>
            <a:r>
              <a:rPr lang="en-IN" dirty="0" smtClean="0"/>
              <a:t>PHP</a:t>
            </a:r>
            <a:endParaRPr lang="en-IN" dirty="0" smtClean="0"/>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 xmlns:a16="http://schemas.microsoft.com/office/drawing/2014/main" id="{E302F7EC-38CB-44E5-A007-B60C1C4BD18F}"/>
              </a:ext>
            </a:extLst>
          </p:cNvPr>
          <p:cNvSpPr txBox="1"/>
          <p:nvPr/>
        </p:nvSpPr>
        <p:spPr>
          <a:xfrm>
            <a:off x="2185545" y="1369487"/>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p:cNvSpPr txBox="1"/>
          <p:nvPr/>
        </p:nvSpPr>
        <p:spPr>
          <a:xfrm>
            <a:off x="3477986" y="2708632"/>
            <a:ext cx="5056414" cy="3139321"/>
          </a:xfrm>
          <a:prstGeom prst="rect">
            <a:avLst/>
          </a:prstGeom>
          <a:noFill/>
        </p:spPr>
        <p:txBody>
          <a:bodyPr wrap="square" rtlCol="0">
            <a:spAutoFit/>
          </a:bodyPr>
          <a:lstStyle/>
          <a:p>
            <a:r>
              <a:rPr lang="en-GB" dirty="0"/>
              <a:t>4.3.1 Hardware </a:t>
            </a:r>
            <a:r>
              <a:rPr lang="en-GB" dirty="0" smtClean="0"/>
              <a:t>Interface :</a:t>
            </a:r>
          </a:p>
          <a:p>
            <a:r>
              <a:rPr lang="en-GB" dirty="0" smtClean="0"/>
              <a:t>The </a:t>
            </a:r>
            <a:r>
              <a:rPr lang="en-GB" dirty="0"/>
              <a:t>stranded input device like keyboard and mouse are to get input. </a:t>
            </a:r>
            <a:r>
              <a:rPr lang="en-GB" dirty="0" err="1"/>
              <a:t>Theoutput</a:t>
            </a:r>
            <a:r>
              <a:rPr lang="en-GB" dirty="0"/>
              <a:t> will be generated and display in the monitor. The reports can also be </a:t>
            </a:r>
            <a:r>
              <a:rPr lang="en-GB" dirty="0" err="1"/>
              <a:t>exportedto</a:t>
            </a:r>
            <a:r>
              <a:rPr lang="en-GB" dirty="0"/>
              <a:t> a SQL-server document are text file. The stranded printer in used to take </a:t>
            </a:r>
            <a:r>
              <a:rPr lang="en-GB" dirty="0" smtClean="0"/>
              <a:t>outputs</a:t>
            </a:r>
          </a:p>
          <a:p>
            <a:r>
              <a:rPr lang="en-GB" dirty="0" smtClean="0"/>
              <a:t>.</a:t>
            </a:r>
            <a:r>
              <a:rPr lang="en-GB" dirty="0"/>
              <a:t>4.3.2 Software </a:t>
            </a:r>
            <a:r>
              <a:rPr lang="en-GB" dirty="0" smtClean="0"/>
              <a:t>Interface:</a:t>
            </a:r>
          </a:p>
          <a:p>
            <a:r>
              <a:rPr lang="en-GB" dirty="0" smtClean="0"/>
              <a:t>The </a:t>
            </a:r>
            <a:r>
              <a:rPr lang="en-GB" dirty="0"/>
              <a:t>design part and interface id done the front end </a:t>
            </a:r>
            <a:r>
              <a:rPr lang="en-GB" dirty="0" err="1"/>
              <a:t>php</a:t>
            </a:r>
            <a:r>
              <a:rPr lang="en-GB" dirty="0"/>
              <a:t> and phpmyadmin(SQL)server as a backend of the project</a:t>
            </a:r>
            <a:r>
              <a:rPr lang="en-GB" dirty="0" smtClean="0"/>
              <a:t>.</a:t>
            </a:r>
          </a:p>
          <a:p>
            <a:r>
              <a:rPr lang="en-IN" dirty="0"/>
              <a:t>LANGUAGE : C#.NET</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 xmlns:a16="http://schemas.microsoft.com/office/drawing/2014/main" id="{6DEEC449-C851-4B76-B087-43C8E71A11B9}"/>
              </a:ext>
            </a:extLst>
          </p:cNvPr>
          <p:cNvSpPr txBox="1"/>
          <p:nvPr/>
        </p:nvSpPr>
        <p:spPr>
          <a:xfrm>
            <a:off x="4094084" y="1332537"/>
            <a:ext cx="4003830" cy="1446550"/>
          </a:xfrm>
          <a:prstGeom prst="rect">
            <a:avLst/>
          </a:prstGeom>
          <a:noFill/>
        </p:spPr>
        <p:txBody>
          <a:bodyPr wrap="square" rtlCol="0">
            <a:spAutoFit/>
          </a:bodyPr>
          <a:lstStyle/>
          <a:p>
            <a:pPr algn="ctr"/>
            <a:r>
              <a:rPr lang="en-IN" sz="4400" b="1" dirty="0" smtClean="0">
                <a:latin typeface="Times New Roman" panose="02020603050405020304" pitchFamily="18" charset="0"/>
                <a:cs typeface="Times New Roman" panose="02020603050405020304" pitchFamily="18" charset="0"/>
              </a:rPr>
              <a:t>BUSINESS</a:t>
            </a:r>
          </a:p>
          <a:p>
            <a:pPr algn="ctr"/>
            <a:r>
              <a:rPr lang="en-IN" sz="4400" b="1" dirty="0" smtClean="0">
                <a:latin typeface="Times New Roman" panose="02020603050405020304" pitchFamily="18" charset="0"/>
                <a:cs typeface="Times New Roman" panose="02020603050405020304" pitchFamily="18" charset="0"/>
              </a:rPr>
              <a:t>SCOPE </a:t>
            </a: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p:cNvSpPr txBox="1"/>
          <p:nvPr/>
        </p:nvSpPr>
        <p:spPr>
          <a:xfrm>
            <a:off x="2890157" y="2890156"/>
            <a:ext cx="6052457" cy="2862322"/>
          </a:xfrm>
          <a:prstGeom prst="rect">
            <a:avLst/>
          </a:prstGeom>
          <a:noFill/>
        </p:spPr>
        <p:txBody>
          <a:bodyPr wrap="square" rtlCol="0">
            <a:spAutoFit/>
          </a:bodyPr>
          <a:lstStyle/>
          <a:p>
            <a:r>
              <a:rPr lang="en-IN" dirty="0" smtClean="0"/>
              <a:t>Majority of the Industrial Sector is based on the ability of their best coders to work efficiently and fast. The forum will have solutions to the problems they have already saved as a thread and all they have to do is visit the site and type in the keyword they are having the problem with. They will find lots of solution to just one problem and this makes the actual code more accurate and covers the edges off the table. The Scope of this Project is to reach out to the developers who need a helping hand in their codes and developers who have a lot to share.</a:t>
            </a:r>
            <a:endParaRPr lang="en-IN" dirty="0"/>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 xmlns:a16="http://schemas.microsoft.com/office/drawing/2014/main" id="{AF5DAB86-101C-472E-8C9B-BBED37A2F815}"/>
              </a:ext>
            </a:extLst>
          </p:cNvPr>
          <p:cNvSpPr txBox="1"/>
          <p:nvPr/>
        </p:nvSpPr>
        <p:spPr>
          <a:xfrm>
            <a:off x="4893128" y="3189514"/>
            <a:ext cx="4778829"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Thank You!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507</Words>
  <Application>Microsoft Office PowerPoint</Application>
  <PresentationFormat>Widescreen</PresentationFormat>
  <Paragraphs>48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aniurddha.sharma1@gmail.com</cp:lastModifiedBy>
  <cp:revision>11</cp:revision>
  <dcterms:created xsi:type="dcterms:W3CDTF">2021-07-29T07:28:42Z</dcterms:created>
  <dcterms:modified xsi:type="dcterms:W3CDTF">2021-07-29T22:19:23Z</dcterms:modified>
</cp:coreProperties>
</file>