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7707C-1676-4944-B04D-370D41C42580}" type="doc">
      <dgm:prSet loTypeId="urn:microsoft.com/office/officeart/2005/8/layout/vList3" loCatId="list" qsTypeId="urn:microsoft.com/office/officeart/2005/8/quickstyle/3d4" qsCatId="3D" csTypeId="urn:microsoft.com/office/officeart/2005/8/colors/accent0_3" csCatId="mainScheme" phldr="1"/>
      <dgm:spPr/>
      <dgm:t>
        <a:bodyPr/>
        <a:lstStyle/>
        <a:p>
          <a:endParaRPr lang="en-IN"/>
        </a:p>
      </dgm:t>
    </dgm:pt>
    <dgm:pt modelId="{8BB6D187-B1EE-45D0-B7AC-B5ED42D2BA8B}">
      <dgm:prSet/>
      <dgm:spPr/>
      <dgm:t>
        <a:bodyPr/>
        <a:lstStyle/>
        <a:p>
          <a:r>
            <a:rPr lang="en-US"/>
            <a:t>To overcome the problems stated we have developed a security system which can be integrated anywhere like home, workplace, shops, etc.</a:t>
          </a:r>
          <a:endParaRPr lang="en-IN"/>
        </a:p>
      </dgm:t>
    </dgm:pt>
    <dgm:pt modelId="{074DB6A1-F0C3-4CD2-B0F6-189212E00E5E}" type="parTrans" cxnId="{DA0197E1-AA02-4599-8873-00C08F48A4DF}">
      <dgm:prSet/>
      <dgm:spPr/>
      <dgm:t>
        <a:bodyPr/>
        <a:lstStyle/>
        <a:p>
          <a:endParaRPr lang="en-IN"/>
        </a:p>
      </dgm:t>
    </dgm:pt>
    <dgm:pt modelId="{8D3DE676-8A1A-44DB-B654-E3CF9F552A87}" type="sibTrans" cxnId="{DA0197E1-AA02-4599-8873-00C08F48A4DF}">
      <dgm:prSet/>
      <dgm:spPr/>
      <dgm:t>
        <a:bodyPr/>
        <a:lstStyle/>
        <a:p>
          <a:endParaRPr lang="en-IN"/>
        </a:p>
      </dgm:t>
    </dgm:pt>
    <dgm:pt modelId="{5BED9EF7-6705-4341-892E-D29152906492}">
      <dgm:prSet/>
      <dgm:spPr/>
      <dgm:t>
        <a:bodyPr/>
        <a:lstStyle/>
        <a:p>
          <a:r>
            <a:rPr lang="en-IN"/>
            <a:t>We have developed our security system using ESP-8266 Node MCU as our base.</a:t>
          </a:r>
        </a:p>
      </dgm:t>
    </dgm:pt>
    <dgm:pt modelId="{1E111666-C61F-4538-83E9-4933078E52AF}" type="parTrans" cxnId="{294382E0-186B-4F1D-A00D-07305631AA50}">
      <dgm:prSet/>
      <dgm:spPr/>
      <dgm:t>
        <a:bodyPr/>
        <a:lstStyle/>
        <a:p>
          <a:endParaRPr lang="en-IN"/>
        </a:p>
      </dgm:t>
    </dgm:pt>
    <dgm:pt modelId="{725876DE-7624-4B24-889B-E162678B5BE0}" type="sibTrans" cxnId="{294382E0-186B-4F1D-A00D-07305631AA50}">
      <dgm:prSet/>
      <dgm:spPr/>
      <dgm:t>
        <a:bodyPr/>
        <a:lstStyle/>
        <a:p>
          <a:endParaRPr lang="en-IN"/>
        </a:p>
      </dgm:t>
    </dgm:pt>
    <dgm:pt modelId="{3E4927F4-0F2E-4C90-9F15-72B280B07817}">
      <dgm:prSet/>
      <dgm:spPr/>
      <dgm:t>
        <a:bodyPr/>
        <a:lstStyle/>
        <a:p>
          <a:r>
            <a:rPr lang="en-IN"/>
            <a:t>So to ensure or enhance the security we have interfaced using a few sensors. To name a few like DHT11(thermal sensor), RKI-3100(flame sensor) etc.</a:t>
          </a:r>
        </a:p>
      </dgm:t>
    </dgm:pt>
    <dgm:pt modelId="{6AD51F71-43AA-46B2-99D8-A5AD57EFFBCD}" type="parTrans" cxnId="{1C8D796E-CA58-4918-AD84-B8EA60566367}">
      <dgm:prSet/>
      <dgm:spPr/>
      <dgm:t>
        <a:bodyPr/>
        <a:lstStyle/>
        <a:p>
          <a:endParaRPr lang="en-IN"/>
        </a:p>
      </dgm:t>
    </dgm:pt>
    <dgm:pt modelId="{B7CDD8E2-7B76-4FB0-B4F6-0CDA97B8D6A5}" type="sibTrans" cxnId="{1C8D796E-CA58-4918-AD84-B8EA60566367}">
      <dgm:prSet/>
      <dgm:spPr/>
      <dgm:t>
        <a:bodyPr/>
        <a:lstStyle/>
        <a:p>
          <a:endParaRPr lang="en-IN"/>
        </a:p>
      </dgm:t>
    </dgm:pt>
    <dgm:pt modelId="{1F0A01A3-D1D3-4855-94EC-D6EC0EC305EF}">
      <dgm:prSet/>
      <dgm:spPr/>
      <dgm:t>
        <a:bodyPr/>
        <a:lstStyle/>
        <a:p>
          <a:r>
            <a:rPr lang="en-IN" dirty="0"/>
            <a:t>With the help of GSM Module alerts in the form of calls or messages can be sent to the owner.</a:t>
          </a:r>
        </a:p>
      </dgm:t>
    </dgm:pt>
    <dgm:pt modelId="{B8663AD7-B1F2-45A9-9758-72F3D1094CDC}" type="parTrans" cxnId="{196A5FF7-411C-4742-8703-A724C22E96D5}">
      <dgm:prSet/>
      <dgm:spPr/>
      <dgm:t>
        <a:bodyPr/>
        <a:lstStyle/>
        <a:p>
          <a:endParaRPr lang="en-IN"/>
        </a:p>
      </dgm:t>
    </dgm:pt>
    <dgm:pt modelId="{F450E944-C961-4AAE-9E28-996AD10276BF}" type="sibTrans" cxnId="{196A5FF7-411C-4742-8703-A724C22E96D5}">
      <dgm:prSet/>
      <dgm:spPr/>
      <dgm:t>
        <a:bodyPr/>
        <a:lstStyle/>
        <a:p>
          <a:endParaRPr lang="en-IN"/>
        </a:p>
      </dgm:t>
    </dgm:pt>
    <dgm:pt modelId="{D1D60685-1E51-466A-9D15-5A46D49B3B87}">
      <dgm:prSet/>
      <dgm:spPr/>
      <dgm:t>
        <a:bodyPr/>
        <a:lstStyle/>
        <a:p>
          <a:r>
            <a:rPr lang="en-IN"/>
            <a:t>And not only that we have integrated with the cloud server and with the help of which we can control the things like fan, light, buzzer everything in one go.</a:t>
          </a:r>
        </a:p>
      </dgm:t>
    </dgm:pt>
    <dgm:pt modelId="{92D88398-0E34-456C-840F-F700A1B50160}" type="parTrans" cxnId="{99E51A3B-4B1C-4615-BB0B-EE50111E7C91}">
      <dgm:prSet/>
      <dgm:spPr/>
      <dgm:t>
        <a:bodyPr/>
        <a:lstStyle/>
        <a:p>
          <a:endParaRPr lang="en-IN"/>
        </a:p>
      </dgm:t>
    </dgm:pt>
    <dgm:pt modelId="{7D20E7D3-2895-41BD-979E-FB129439B019}" type="sibTrans" cxnId="{99E51A3B-4B1C-4615-BB0B-EE50111E7C91}">
      <dgm:prSet/>
      <dgm:spPr/>
      <dgm:t>
        <a:bodyPr/>
        <a:lstStyle/>
        <a:p>
          <a:endParaRPr lang="en-IN"/>
        </a:p>
      </dgm:t>
    </dgm:pt>
    <dgm:pt modelId="{533EAD6D-404A-4415-B9A5-CB7E90C66D6F}">
      <dgm:prSet/>
      <dgm:spPr/>
      <dgm:t>
        <a:bodyPr/>
        <a:lstStyle/>
        <a:p>
          <a:r>
            <a:rPr lang="en-IN" dirty="0"/>
            <a:t>Another biggest integration is that we have connected with Alexa where we can control the same with the help of voice.</a:t>
          </a:r>
        </a:p>
      </dgm:t>
    </dgm:pt>
    <dgm:pt modelId="{B4BCF1FE-613F-410D-8501-3265C3BC1BDB}" type="parTrans" cxnId="{97A6B44F-5498-467F-B6B6-CC894B9A38C6}">
      <dgm:prSet/>
      <dgm:spPr/>
      <dgm:t>
        <a:bodyPr/>
        <a:lstStyle/>
        <a:p>
          <a:endParaRPr lang="en-IN"/>
        </a:p>
      </dgm:t>
    </dgm:pt>
    <dgm:pt modelId="{FE621786-16B8-4BF8-A62D-C3B713FAF0C7}" type="sibTrans" cxnId="{97A6B44F-5498-467F-B6B6-CC894B9A38C6}">
      <dgm:prSet/>
      <dgm:spPr/>
      <dgm:t>
        <a:bodyPr/>
        <a:lstStyle/>
        <a:p>
          <a:endParaRPr lang="en-IN"/>
        </a:p>
      </dgm:t>
    </dgm:pt>
    <dgm:pt modelId="{6970B3DC-D920-4FC2-B764-00DC50FC4ECB}">
      <dgm:prSet/>
      <dgm:spPr/>
      <dgm:t>
        <a:bodyPr/>
        <a:lstStyle/>
        <a:p>
          <a:r>
            <a:rPr lang="en-IN" dirty="0"/>
            <a:t>We also have a simple chatbot in the cloud for some help.</a:t>
          </a:r>
        </a:p>
      </dgm:t>
    </dgm:pt>
    <dgm:pt modelId="{455BABF0-FDE6-4CB1-BB56-08D0FEA2B2F8}" type="parTrans" cxnId="{2FFFB9FC-297E-48CB-8D40-39C45207CD86}">
      <dgm:prSet/>
      <dgm:spPr/>
      <dgm:t>
        <a:bodyPr/>
        <a:lstStyle/>
        <a:p>
          <a:endParaRPr lang="en-IN"/>
        </a:p>
      </dgm:t>
    </dgm:pt>
    <dgm:pt modelId="{0EBFE8BB-FB98-485A-A02E-01AFF0272723}" type="sibTrans" cxnId="{2FFFB9FC-297E-48CB-8D40-39C45207CD86}">
      <dgm:prSet/>
      <dgm:spPr/>
      <dgm:t>
        <a:bodyPr/>
        <a:lstStyle/>
        <a:p>
          <a:endParaRPr lang="en-IN"/>
        </a:p>
      </dgm:t>
    </dgm:pt>
    <dgm:pt modelId="{525EDB95-CE99-4809-BA09-1F98EA4D8B4D}">
      <dgm:prSet/>
      <dgm:spPr/>
      <dgm:t>
        <a:bodyPr/>
        <a:lstStyle/>
        <a:p>
          <a:r>
            <a:rPr lang="en-IN" dirty="0"/>
            <a:t>This the basic thought process involved in the development the project.</a:t>
          </a:r>
        </a:p>
      </dgm:t>
    </dgm:pt>
    <dgm:pt modelId="{8D719610-483E-49BC-BAD1-5CFC9E767DC4}" type="parTrans" cxnId="{2CFE5BA4-7862-4A2B-B35E-0642086FCAF3}">
      <dgm:prSet/>
      <dgm:spPr/>
      <dgm:t>
        <a:bodyPr/>
        <a:lstStyle/>
        <a:p>
          <a:endParaRPr lang="en-IN"/>
        </a:p>
      </dgm:t>
    </dgm:pt>
    <dgm:pt modelId="{11F535A7-BE2D-44B7-8F34-9CE680D33706}" type="sibTrans" cxnId="{2CFE5BA4-7862-4A2B-B35E-0642086FCAF3}">
      <dgm:prSet/>
      <dgm:spPr/>
      <dgm:t>
        <a:bodyPr/>
        <a:lstStyle/>
        <a:p>
          <a:endParaRPr lang="en-IN"/>
        </a:p>
      </dgm:t>
    </dgm:pt>
    <dgm:pt modelId="{06E4AF54-FBD0-4020-A5F5-1D56E7191CC4}" type="pres">
      <dgm:prSet presAssocID="{1C97707C-1676-4944-B04D-370D41C42580}" presName="linearFlow" presStyleCnt="0">
        <dgm:presLayoutVars>
          <dgm:dir/>
          <dgm:resizeHandles val="exact"/>
        </dgm:presLayoutVars>
      </dgm:prSet>
      <dgm:spPr/>
    </dgm:pt>
    <dgm:pt modelId="{10273CE1-33E7-4B7B-BE2D-171D58F71165}" type="pres">
      <dgm:prSet presAssocID="{8BB6D187-B1EE-45D0-B7AC-B5ED42D2BA8B}" presName="composite" presStyleCnt="0"/>
      <dgm:spPr/>
    </dgm:pt>
    <dgm:pt modelId="{2A6558E7-411F-42AF-8746-8830A9BCF378}" type="pres">
      <dgm:prSet presAssocID="{8BB6D187-B1EE-45D0-B7AC-B5ED42D2BA8B}"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ilding"/>
        </a:ext>
      </dgm:extLst>
    </dgm:pt>
    <dgm:pt modelId="{2A0FAAE5-1A2C-4840-B0F5-1AB263030BBD}" type="pres">
      <dgm:prSet presAssocID="{8BB6D187-B1EE-45D0-B7AC-B5ED42D2BA8B}" presName="txShp" presStyleLbl="node1" presStyleIdx="0" presStyleCnt="8">
        <dgm:presLayoutVars>
          <dgm:bulletEnabled val="1"/>
        </dgm:presLayoutVars>
      </dgm:prSet>
      <dgm:spPr/>
    </dgm:pt>
    <dgm:pt modelId="{EEBE611F-F27C-4643-8F78-CAD8FD718E9A}" type="pres">
      <dgm:prSet presAssocID="{8D3DE676-8A1A-44DB-B654-E3CF9F552A87}" presName="spacing" presStyleCnt="0"/>
      <dgm:spPr/>
    </dgm:pt>
    <dgm:pt modelId="{476B8D9A-1BCC-43B3-B511-D32C7B0BA12D}" type="pres">
      <dgm:prSet presAssocID="{5BED9EF7-6705-4341-892E-D29152906492}" presName="composite" presStyleCnt="0"/>
      <dgm:spPr/>
    </dgm:pt>
    <dgm:pt modelId="{3C45B1F0-2D8E-495D-A802-95E69F34B056}" type="pres">
      <dgm:prSet presAssocID="{5BED9EF7-6705-4341-892E-D29152906492}" presName="imgShp" presStyleLbl="fgImgPlac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ablet"/>
        </a:ext>
      </dgm:extLst>
    </dgm:pt>
    <dgm:pt modelId="{E43DC129-D9A4-4CF0-947F-45B82B03A33B}" type="pres">
      <dgm:prSet presAssocID="{5BED9EF7-6705-4341-892E-D29152906492}" presName="txShp" presStyleLbl="node1" presStyleIdx="1" presStyleCnt="8">
        <dgm:presLayoutVars>
          <dgm:bulletEnabled val="1"/>
        </dgm:presLayoutVars>
      </dgm:prSet>
      <dgm:spPr/>
    </dgm:pt>
    <dgm:pt modelId="{6BF425C5-A1CE-4C78-85A8-0B3F93B51587}" type="pres">
      <dgm:prSet presAssocID="{725876DE-7624-4B24-889B-E162678B5BE0}" presName="spacing" presStyleCnt="0"/>
      <dgm:spPr/>
    </dgm:pt>
    <dgm:pt modelId="{E2FF8D4F-B002-49F3-A33D-39A7DD27928C}" type="pres">
      <dgm:prSet presAssocID="{3E4927F4-0F2E-4C90-9F15-72B280B07817}" presName="composite" presStyleCnt="0"/>
      <dgm:spPr/>
    </dgm:pt>
    <dgm:pt modelId="{FA41C00B-FBD7-49C0-A6A6-8B70D557613B}" type="pres">
      <dgm:prSet presAssocID="{3E4927F4-0F2E-4C90-9F15-72B280B07817}" presName="imgShp" presStyleLbl="fgImgPlac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est tubes"/>
        </a:ext>
      </dgm:extLst>
    </dgm:pt>
    <dgm:pt modelId="{2051F32E-420E-4C6D-8231-42AB0779AD3F}" type="pres">
      <dgm:prSet presAssocID="{3E4927F4-0F2E-4C90-9F15-72B280B07817}" presName="txShp" presStyleLbl="node1" presStyleIdx="2" presStyleCnt="8">
        <dgm:presLayoutVars>
          <dgm:bulletEnabled val="1"/>
        </dgm:presLayoutVars>
      </dgm:prSet>
      <dgm:spPr/>
    </dgm:pt>
    <dgm:pt modelId="{23CF9E15-432C-4E35-986B-AF2E94145EC0}" type="pres">
      <dgm:prSet presAssocID="{B7CDD8E2-7B76-4FB0-B4F6-0CDA97B8D6A5}" presName="spacing" presStyleCnt="0"/>
      <dgm:spPr/>
    </dgm:pt>
    <dgm:pt modelId="{6E868E3A-22B7-442E-971F-72BC85C256C3}" type="pres">
      <dgm:prSet presAssocID="{1F0A01A3-D1D3-4855-94EC-D6EC0EC305EF}" presName="composite" presStyleCnt="0"/>
      <dgm:spPr/>
    </dgm:pt>
    <dgm:pt modelId="{2A371480-5FA1-47DB-A106-8134CDA25F28}" type="pres">
      <dgm:prSet presAssocID="{1F0A01A3-D1D3-4855-94EC-D6EC0EC305EF}" presName="imgShp" presStyleLbl="fgImgPlac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iren"/>
        </a:ext>
      </dgm:extLst>
    </dgm:pt>
    <dgm:pt modelId="{9B5DB0EA-640A-48FB-A263-55298F44C4E3}" type="pres">
      <dgm:prSet presAssocID="{1F0A01A3-D1D3-4855-94EC-D6EC0EC305EF}" presName="txShp" presStyleLbl="node1" presStyleIdx="3" presStyleCnt="8">
        <dgm:presLayoutVars>
          <dgm:bulletEnabled val="1"/>
        </dgm:presLayoutVars>
      </dgm:prSet>
      <dgm:spPr/>
    </dgm:pt>
    <dgm:pt modelId="{F8F0631E-3420-4206-8C67-63C0DBFB1F90}" type="pres">
      <dgm:prSet presAssocID="{F450E944-C961-4AAE-9E28-996AD10276BF}" presName="spacing" presStyleCnt="0"/>
      <dgm:spPr/>
    </dgm:pt>
    <dgm:pt modelId="{DE52FB55-F080-4643-BB5B-289BE212E46B}" type="pres">
      <dgm:prSet presAssocID="{D1D60685-1E51-466A-9D15-5A46D49B3B87}" presName="composite" presStyleCnt="0"/>
      <dgm:spPr/>
    </dgm:pt>
    <dgm:pt modelId="{4B3A47A9-0398-44C2-8B57-A2DA1D4AE147}" type="pres">
      <dgm:prSet presAssocID="{D1D60685-1E51-466A-9D15-5A46D49B3B87}" presName="imgShp" presStyleLbl="fgImgPlac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treetlight"/>
        </a:ext>
      </dgm:extLst>
    </dgm:pt>
    <dgm:pt modelId="{D97713C2-8CF2-4CB4-A90E-D01259D5E18C}" type="pres">
      <dgm:prSet presAssocID="{D1D60685-1E51-466A-9D15-5A46D49B3B87}" presName="txShp" presStyleLbl="node1" presStyleIdx="4" presStyleCnt="8">
        <dgm:presLayoutVars>
          <dgm:bulletEnabled val="1"/>
        </dgm:presLayoutVars>
      </dgm:prSet>
      <dgm:spPr/>
    </dgm:pt>
    <dgm:pt modelId="{C108B6EE-D0A1-4EAC-B643-D3EE1215BE80}" type="pres">
      <dgm:prSet presAssocID="{7D20E7D3-2895-41BD-979E-FB129439B019}" presName="spacing" presStyleCnt="0"/>
      <dgm:spPr/>
    </dgm:pt>
    <dgm:pt modelId="{70FAF521-3B1C-453F-9484-AD2230EA96B8}" type="pres">
      <dgm:prSet presAssocID="{533EAD6D-404A-4415-B9A5-CB7E90C66D6F}" presName="composite" presStyleCnt="0"/>
      <dgm:spPr/>
    </dgm:pt>
    <dgm:pt modelId="{0D366816-FA39-4130-A128-44611483DB7B}" type="pres">
      <dgm:prSet presAssocID="{533EAD6D-404A-4415-B9A5-CB7E90C66D6F}" presName="imgShp" presStyleLbl="fgImgPlac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Earth globe Asia and Australia"/>
        </a:ext>
      </dgm:extLst>
    </dgm:pt>
    <dgm:pt modelId="{4B76AB10-53C5-4A50-8165-FC38D5BB7D4C}" type="pres">
      <dgm:prSet presAssocID="{533EAD6D-404A-4415-B9A5-CB7E90C66D6F}" presName="txShp" presStyleLbl="node1" presStyleIdx="5" presStyleCnt="8">
        <dgm:presLayoutVars>
          <dgm:bulletEnabled val="1"/>
        </dgm:presLayoutVars>
      </dgm:prSet>
      <dgm:spPr/>
    </dgm:pt>
    <dgm:pt modelId="{77EECB79-29C4-4217-9A1F-4065FC9A0FEC}" type="pres">
      <dgm:prSet presAssocID="{FE621786-16B8-4BF8-A62D-C3B713FAF0C7}" presName="spacing" presStyleCnt="0"/>
      <dgm:spPr/>
    </dgm:pt>
    <dgm:pt modelId="{AD16C757-C202-4AB6-B4D9-F2DA467D8D8C}" type="pres">
      <dgm:prSet presAssocID="{6970B3DC-D920-4FC2-B764-00DC50FC4ECB}" presName="composite" presStyleCnt="0"/>
      <dgm:spPr/>
    </dgm:pt>
    <dgm:pt modelId="{96202738-4E91-4D15-97B2-61C8790F5425}" type="pres">
      <dgm:prSet presAssocID="{6970B3DC-D920-4FC2-B764-00DC50FC4ECB}" presName="imgShp" presStyleLbl="fgImgPlac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Download from cloud"/>
        </a:ext>
      </dgm:extLst>
    </dgm:pt>
    <dgm:pt modelId="{B67313AE-21AD-429E-9235-115DB99F7D61}" type="pres">
      <dgm:prSet presAssocID="{6970B3DC-D920-4FC2-B764-00DC50FC4ECB}" presName="txShp" presStyleLbl="node1" presStyleIdx="6" presStyleCnt="8">
        <dgm:presLayoutVars>
          <dgm:bulletEnabled val="1"/>
        </dgm:presLayoutVars>
      </dgm:prSet>
      <dgm:spPr/>
    </dgm:pt>
    <dgm:pt modelId="{42E9CAC3-1DA0-402C-A154-2E3BFBE8300F}" type="pres">
      <dgm:prSet presAssocID="{0EBFE8BB-FB98-485A-A02E-01AFF0272723}" presName="spacing" presStyleCnt="0"/>
      <dgm:spPr/>
    </dgm:pt>
    <dgm:pt modelId="{6DF8189A-BB3F-4561-9E7F-9FD8E7E48689}" type="pres">
      <dgm:prSet presAssocID="{525EDB95-CE99-4809-BA09-1F98EA4D8B4D}" presName="composite" presStyleCnt="0"/>
      <dgm:spPr/>
    </dgm:pt>
    <dgm:pt modelId="{381CD5E9-1EC9-42F3-A495-0EDDF11DA443}" type="pres">
      <dgm:prSet presAssocID="{525EDB95-CE99-4809-BA09-1F98EA4D8B4D}" presName="imgShp" presStyleLbl="fgImgPlac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Brain in head"/>
        </a:ext>
      </dgm:extLst>
    </dgm:pt>
    <dgm:pt modelId="{997CEC12-1FE4-4996-A8B4-C64A41E273B7}" type="pres">
      <dgm:prSet presAssocID="{525EDB95-CE99-4809-BA09-1F98EA4D8B4D}" presName="txShp" presStyleLbl="node1" presStyleIdx="7" presStyleCnt="8">
        <dgm:presLayoutVars>
          <dgm:bulletEnabled val="1"/>
        </dgm:presLayoutVars>
      </dgm:prSet>
      <dgm:spPr/>
    </dgm:pt>
  </dgm:ptLst>
  <dgm:cxnLst>
    <dgm:cxn modelId="{99E51A3B-4B1C-4615-BB0B-EE50111E7C91}" srcId="{1C97707C-1676-4944-B04D-370D41C42580}" destId="{D1D60685-1E51-466A-9D15-5A46D49B3B87}" srcOrd="4" destOrd="0" parTransId="{92D88398-0E34-456C-840F-F700A1B50160}" sibTransId="{7D20E7D3-2895-41BD-979E-FB129439B019}"/>
    <dgm:cxn modelId="{1C8D796E-CA58-4918-AD84-B8EA60566367}" srcId="{1C97707C-1676-4944-B04D-370D41C42580}" destId="{3E4927F4-0F2E-4C90-9F15-72B280B07817}" srcOrd="2" destOrd="0" parTransId="{6AD51F71-43AA-46B2-99D8-A5AD57EFFBCD}" sibTransId="{B7CDD8E2-7B76-4FB0-B4F6-0CDA97B8D6A5}"/>
    <dgm:cxn modelId="{97A6B44F-5498-467F-B6B6-CC894B9A38C6}" srcId="{1C97707C-1676-4944-B04D-370D41C42580}" destId="{533EAD6D-404A-4415-B9A5-CB7E90C66D6F}" srcOrd="5" destOrd="0" parTransId="{B4BCF1FE-613F-410D-8501-3265C3BC1BDB}" sibTransId="{FE621786-16B8-4BF8-A62D-C3B713FAF0C7}"/>
    <dgm:cxn modelId="{284B6C58-AE72-4D34-9641-4CDC3A214D60}" type="presOf" srcId="{8BB6D187-B1EE-45D0-B7AC-B5ED42D2BA8B}" destId="{2A0FAAE5-1A2C-4840-B0F5-1AB263030BBD}" srcOrd="0" destOrd="0" presId="urn:microsoft.com/office/officeart/2005/8/layout/vList3"/>
    <dgm:cxn modelId="{6DFE6A83-0F84-4F1E-9780-3D3457B49737}" type="presOf" srcId="{525EDB95-CE99-4809-BA09-1F98EA4D8B4D}" destId="{997CEC12-1FE4-4996-A8B4-C64A41E273B7}" srcOrd="0" destOrd="0" presId="urn:microsoft.com/office/officeart/2005/8/layout/vList3"/>
    <dgm:cxn modelId="{4F38548F-43D6-429A-8660-E55640F09431}" type="presOf" srcId="{1C97707C-1676-4944-B04D-370D41C42580}" destId="{06E4AF54-FBD0-4020-A5F5-1D56E7191CC4}" srcOrd="0" destOrd="0" presId="urn:microsoft.com/office/officeart/2005/8/layout/vList3"/>
    <dgm:cxn modelId="{DFE4ADA0-3E18-4496-8F7D-69918C2FE7AB}" type="presOf" srcId="{3E4927F4-0F2E-4C90-9F15-72B280B07817}" destId="{2051F32E-420E-4C6D-8231-42AB0779AD3F}" srcOrd="0" destOrd="0" presId="urn:microsoft.com/office/officeart/2005/8/layout/vList3"/>
    <dgm:cxn modelId="{2CFE5BA4-7862-4A2B-B35E-0642086FCAF3}" srcId="{1C97707C-1676-4944-B04D-370D41C42580}" destId="{525EDB95-CE99-4809-BA09-1F98EA4D8B4D}" srcOrd="7" destOrd="0" parTransId="{8D719610-483E-49BC-BAD1-5CFC9E767DC4}" sibTransId="{11F535A7-BE2D-44B7-8F34-9CE680D33706}"/>
    <dgm:cxn modelId="{D00D66B4-69AC-4413-ABD6-9714AFBF3AAB}" type="presOf" srcId="{D1D60685-1E51-466A-9D15-5A46D49B3B87}" destId="{D97713C2-8CF2-4CB4-A90E-D01259D5E18C}" srcOrd="0" destOrd="0" presId="urn:microsoft.com/office/officeart/2005/8/layout/vList3"/>
    <dgm:cxn modelId="{8F6953CF-83E2-4190-BF7A-0410912E4F08}" type="presOf" srcId="{1F0A01A3-D1D3-4855-94EC-D6EC0EC305EF}" destId="{9B5DB0EA-640A-48FB-A263-55298F44C4E3}" srcOrd="0" destOrd="0" presId="urn:microsoft.com/office/officeart/2005/8/layout/vList3"/>
    <dgm:cxn modelId="{49A634DF-8612-4845-BDAD-69347896D1AE}" type="presOf" srcId="{6970B3DC-D920-4FC2-B764-00DC50FC4ECB}" destId="{B67313AE-21AD-429E-9235-115DB99F7D61}" srcOrd="0" destOrd="0" presId="urn:microsoft.com/office/officeart/2005/8/layout/vList3"/>
    <dgm:cxn modelId="{294382E0-186B-4F1D-A00D-07305631AA50}" srcId="{1C97707C-1676-4944-B04D-370D41C42580}" destId="{5BED9EF7-6705-4341-892E-D29152906492}" srcOrd="1" destOrd="0" parTransId="{1E111666-C61F-4538-83E9-4933078E52AF}" sibTransId="{725876DE-7624-4B24-889B-E162678B5BE0}"/>
    <dgm:cxn modelId="{969175E1-4087-4EAE-8CB8-7D5C5F24D2F2}" type="presOf" srcId="{5BED9EF7-6705-4341-892E-D29152906492}" destId="{E43DC129-D9A4-4CF0-947F-45B82B03A33B}" srcOrd="0" destOrd="0" presId="urn:microsoft.com/office/officeart/2005/8/layout/vList3"/>
    <dgm:cxn modelId="{335C88E1-CDB5-4369-8FB5-AC5D5A457F6E}" type="presOf" srcId="{533EAD6D-404A-4415-B9A5-CB7E90C66D6F}" destId="{4B76AB10-53C5-4A50-8165-FC38D5BB7D4C}" srcOrd="0" destOrd="0" presId="urn:microsoft.com/office/officeart/2005/8/layout/vList3"/>
    <dgm:cxn modelId="{DA0197E1-AA02-4599-8873-00C08F48A4DF}" srcId="{1C97707C-1676-4944-B04D-370D41C42580}" destId="{8BB6D187-B1EE-45D0-B7AC-B5ED42D2BA8B}" srcOrd="0" destOrd="0" parTransId="{074DB6A1-F0C3-4CD2-B0F6-189212E00E5E}" sibTransId="{8D3DE676-8A1A-44DB-B654-E3CF9F552A87}"/>
    <dgm:cxn modelId="{196A5FF7-411C-4742-8703-A724C22E96D5}" srcId="{1C97707C-1676-4944-B04D-370D41C42580}" destId="{1F0A01A3-D1D3-4855-94EC-D6EC0EC305EF}" srcOrd="3" destOrd="0" parTransId="{B8663AD7-B1F2-45A9-9758-72F3D1094CDC}" sibTransId="{F450E944-C961-4AAE-9E28-996AD10276BF}"/>
    <dgm:cxn modelId="{2FFFB9FC-297E-48CB-8D40-39C45207CD86}" srcId="{1C97707C-1676-4944-B04D-370D41C42580}" destId="{6970B3DC-D920-4FC2-B764-00DC50FC4ECB}" srcOrd="6" destOrd="0" parTransId="{455BABF0-FDE6-4CB1-BB56-08D0FEA2B2F8}" sibTransId="{0EBFE8BB-FB98-485A-A02E-01AFF0272723}"/>
    <dgm:cxn modelId="{2A7A5E73-09C7-4BF4-B254-576396F0E91D}" type="presParOf" srcId="{06E4AF54-FBD0-4020-A5F5-1D56E7191CC4}" destId="{10273CE1-33E7-4B7B-BE2D-171D58F71165}" srcOrd="0" destOrd="0" presId="urn:microsoft.com/office/officeart/2005/8/layout/vList3"/>
    <dgm:cxn modelId="{2EE161B9-2F91-433C-B29D-BC890C4C2FAB}" type="presParOf" srcId="{10273CE1-33E7-4B7B-BE2D-171D58F71165}" destId="{2A6558E7-411F-42AF-8746-8830A9BCF378}" srcOrd="0" destOrd="0" presId="urn:microsoft.com/office/officeart/2005/8/layout/vList3"/>
    <dgm:cxn modelId="{5B1978E8-0A85-4937-B7CF-EAA6683716E3}" type="presParOf" srcId="{10273CE1-33E7-4B7B-BE2D-171D58F71165}" destId="{2A0FAAE5-1A2C-4840-B0F5-1AB263030BBD}" srcOrd="1" destOrd="0" presId="urn:microsoft.com/office/officeart/2005/8/layout/vList3"/>
    <dgm:cxn modelId="{4AF64AB9-FD32-4DE7-AE7E-BA7547446D90}" type="presParOf" srcId="{06E4AF54-FBD0-4020-A5F5-1D56E7191CC4}" destId="{EEBE611F-F27C-4643-8F78-CAD8FD718E9A}" srcOrd="1" destOrd="0" presId="urn:microsoft.com/office/officeart/2005/8/layout/vList3"/>
    <dgm:cxn modelId="{321FECFC-EDFE-45B4-89E6-1B3015C42E0F}" type="presParOf" srcId="{06E4AF54-FBD0-4020-A5F5-1D56E7191CC4}" destId="{476B8D9A-1BCC-43B3-B511-D32C7B0BA12D}" srcOrd="2" destOrd="0" presId="urn:microsoft.com/office/officeart/2005/8/layout/vList3"/>
    <dgm:cxn modelId="{0C6977D7-4847-4255-B121-DC87A36D8822}" type="presParOf" srcId="{476B8D9A-1BCC-43B3-B511-D32C7B0BA12D}" destId="{3C45B1F0-2D8E-495D-A802-95E69F34B056}" srcOrd="0" destOrd="0" presId="urn:microsoft.com/office/officeart/2005/8/layout/vList3"/>
    <dgm:cxn modelId="{F43BC6A4-C2E5-403A-9744-57BE6E248650}" type="presParOf" srcId="{476B8D9A-1BCC-43B3-B511-D32C7B0BA12D}" destId="{E43DC129-D9A4-4CF0-947F-45B82B03A33B}" srcOrd="1" destOrd="0" presId="urn:microsoft.com/office/officeart/2005/8/layout/vList3"/>
    <dgm:cxn modelId="{D34A826C-E3EF-489D-A8FB-CE77A47DDBBA}" type="presParOf" srcId="{06E4AF54-FBD0-4020-A5F5-1D56E7191CC4}" destId="{6BF425C5-A1CE-4C78-85A8-0B3F93B51587}" srcOrd="3" destOrd="0" presId="urn:microsoft.com/office/officeart/2005/8/layout/vList3"/>
    <dgm:cxn modelId="{826716F6-67CB-4BC6-875C-222FB4331E60}" type="presParOf" srcId="{06E4AF54-FBD0-4020-A5F5-1D56E7191CC4}" destId="{E2FF8D4F-B002-49F3-A33D-39A7DD27928C}" srcOrd="4" destOrd="0" presId="urn:microsoft.com/office/officeart/2005/8/layout/vList3"/>
    <dgm:cxn modelId="{9FBB16DA-9E6D-4D58-BE63-6A5FE2BCC332}" type="presParOf" srcId="{E2FF8D4F-B002-49F3-A33D-39A7DD27928C}" destId="{FA41C00B-FBD7-49C0-A6A6-8B70D557613B}" srcOrd="0" destOrd="0" presId="urn:microsoft.com/office/officeart/2005/8/layout/vList3"/>
    <dgm:cxn modelId="{A3AD7CEA-1DF7-4E99-943F-CA0B4F6E2553}" type="presParOf" srcId="{E2FF8D4F-B002-49F3-A33D-39A7DD27928C}" destId="{2051F32E-420E-4C6D-8231-42AB0779AD3F}" srcOrd="1" destOrd="0" presId="urn:microsoft.com/office/officeart/2005/8/layout/vList3"/>
    <dgm:cxn modelId="{7525A17C-2534-41A0-BA18-796E4478972D}" type="presParOf" srcId="{06E4AF54-FBD0-4020-A5F5-1D56E7191CC4}" destId="{23CF9E15-432C-4E35-986B-AF2E94145EC0}" srcOrd="5" destOrd="0" presId="urn:microsoft.com/office/officeart/2005/8/layout/vList3"/>
    <dgm:cxn modelId="{839D1434-B44C-4092-A3B0-569693C5F355}" type="presParOf" srcId="{06E4AF54-FBD0-4020-A5F5-1D56E7191CC4}" destId="{6E868E3A-22B7-442E-971F-72BC85C256C3}" srcOrd="6" destOrd="0" presId="urn:microsoft.com/office/officeart/2005/8/layout/vList3"/>
    <dgm:cxn modelId="{31545980-7243-46FC-B548-3380F369B4D3}" type="presParOf" srcId="{6E868E3A-22B7-442E-971F-72BC85C256C3}" destId="{2A371480-5FA1-47DB-A106-8134CDA25F28}" srcOrd="0" destOrd="0" presId="urn:microsoft.com/office/officeart/2005/8/layout/vList3"/>
    <dgm:cxn modelId="{E0C0DB80-F6AA-484C-8AAB-D7AE9D8EA323}" type="presParOf" srcId="{6E868E3A-22B7-442E-971F-72BC85C256C3}" destId="{9B5DB0EA-640A-48FB-A263-55298F44C4E3}" srcOrd="1" destOrd="0" presId="urn:microsoft.com/office/officeart/2005/8/layout/vList3"/>
    <dgm:cxn modelId="{E866ACA0-A9C6-47E7-A13F-6A4E3A595E48}" type="presParOf" srcId="{06E4AF54-FBD0-4020-A5F5-1D56E7191CC4}" destId="{F8F0631E-3420-4206-8C67-63C0DBFB1F90}" srcOrd="7" destOrd="0" presId="urn:microsoft.com/office/officeart/2005/8/layout/vList3"/>
    <dgm:cxn modelId="{2932F3D8-D092-4BD9-A80E-B1B82D33F009}" type="presParOf" srcId="{06E4AF54-FBD0-4020-A5F5-1D56E7191CC4}" destId="{DE52FB55-F080-4643-BB5B-289BE212E46B}" srcOrd="8" destOrd="0" presId="urn:microsoft.com/office/officeart/2005/8/layout/vList3"/>
    <dgm:cxn modelId="{78D9B43B-089E-4332-BFDE-E74C46CD0D3F}" type="presParOf" srcId="{DE52FB55-F080-4643-BB5B-289BE212E46B}" destId="{4B3A47A9-0398-44C2-8B57-A2DA1D4AE147}" srcOrd="0" destOrd="0" presId="urn:microsoft.com/office/officeart/2005/8/layout/vList3"/>
    <dgm:cxn modelId="{5C19DCCD-B2B1-4EF7-8958-B405D5FCB623}" type="presParOf" srcId="{DE52FB55-F080-4643-BB5B-289BE212E46B}" destId="{D97713C2-8CF2-4CB4-A90E-D01259D5E18C}" srcOrd="1" destOrd="0" presId="urn:microsoft.com/office/officeart/2005/8/layout/vList3"/>
    <dgm:cxn modelId="{A5A6DEDB-6226-4492-9400-5B5827FF7B3D}" type="presParOf" srcId="{06E4AF54-FBD0-4020-A5F5-1D56E7191CC4}" destId="{C108B6EE-D0A1-4EAC-B643-D3EE1215BE80}" srcOrd="9" destOrd="0" presId="urn:microsoft.com/office/officeart/2005/8/layout/vList3"/>
    <dgm:cxn modelId="{6440D812-9422-410B-85BB-35BC5A4091FB}" type="presParOf" srcId="{06E4AF54-FBD0-4020-A5F5-1D56E7191CC4}" destId="{70FAF521-3B1C-453F-9484-AD2230EA96B8}" srcOrd="10" destOrd="0" presId="urn:microsoft.com/office/officeart/2005/8/layout/vList3"/>
    <dgm:cxn modelId="{1734316B-186F-48C9-84E6-2E63409EF836}" type="presParOf" srcId="{70FAF521-3B1C-453F-9484-AD2230EA96B8}" destId="{0D366816-FA39-4130-A128-44611483DB7B}" srcOrd="0" destOrd="0" presId="urn:microsoft.com/office/officeart/2005/8/layout/vList3"/>
    <dgm:cxn modelId="{CDAFBF26-22B8-4FFC-BFC0-92CC7804F30C}" type="presParOf" srcId="{70FAF521-3B1C-453F-9484-AD2230EA96B8}" destId="{4B76AB10-53C5-4A50-8165-FC38D5BB7D4C}" srcOrd="1" destOrd="0" presId="urn:microsoft.com/office/officeart/2005/8/layout/vList3"/>
    <dgm:cxn modelId="{91A59C48-4DD4-4297-8589-73666F95DD3F}" type="presParOf" srcId="{06E4AF54-FBD0-4020-A5F5-1D56E7191CC4}" destId="{77EECB79-29C4-4217-9A1F-4065FC9A0FEC}" srcOrd="11" destOrd="0" presId="urn:microsoft.com/office/officeart/2005/8/layout/vList3"/>
    <dgm:cxn modelId="{98F3CB99-E7F1-46FE-8B62-DFDE223DBAB1}" type="presParOf" srcId="{06E4AF54-FBD0-4020-A5F5-1D56E7191CC4}" destId="{AD16C757-C202-4AB6-B4D9-F2DA467D8D8C}" srcOrd="12" destOrd="0" presId="urn:microsoft.com/office/officeart/2005/8/layout/vList3"/>
    <dgm:cxn modelId="{24B4BC7F-05C0-4172-8C6C-5795B6E6F3FF}" type="presParOf" srcId="{AD16C757-C202-4AB6-B4D9-F2DA467D8D8C}" destId="{96202738-4E91-4D15-97B2-61C8790F5425}" srcOrd="0" destOrd="0" presId="urn:microsoft.com/office/officeart/2005/8/layout/vList3"/>
    <dgm:cxn modelId="{A0BFBF41-2651-4ABE-A03F-1B7079EF46CA}" type="presParOf" srcId="{AD16C757-C202-4AB6-B4D9-F2DA467D8D8C}" destId="{B67313AE-21AD-429E-9235-115DB99F7D61}" srcOrd="1" destOrd="0" presId="urn:microsoft.com/office/officeart/2005/8/layout/vList3"/>
    <dgm:cxn modelId="{58DC0291-5888-4C79-9C9D-FC9F1FE9DFF9}" type="presParOf" srcId="{06E4AF54-FBD0-4020-A5F5-1D56E7191CC4}" destId="{42E9CAC3-1DA0-402C-A154-2E3BFBE8300F}" srcOrd="13" destOrd="0" presId="urn:microsoft.com/office/officeart/2005/8/layout/vList3"/>
    <dgm:cxn modelId="{C32FBCA5-0E0F-4F2B-BC04-476AC600AC16}" type="presParOf" srcId="{06E4AF54-FBD0-4020-A5F5-1D56E7191CC4}" destId="{6DF8189A-BB3F-4561-9E7F-9FD8E7E48689}" srcOrd="14" destOrd="0" presId="urn:microsoft.com/office/officeart/2005/8/layout/vList3"/>
    <dgm:cxn modelId="{D2BCA64C-7AC4-4EA7-BB98-D6C9B53B0666}" type="presParOf" srcId="{6DF8189A-BB3F-4561-9E7F-9FD8E7E48689}" destId="{381CD5E9-1EC9-42F3-A495-0EDDF11DA443}" srcOrd="0" destOrd="0" presId="urn:microsoft.com/office/officeart/2005/8/layout/vList3"/>
    <dgm:cxn modelId="{8C505A43-A32B-4504-8798-0DADE6453383}" type="presParOf" srcId="{6DF8189A-BB3F-4561-9E7F-9FD8E7E48689}" destId="{997CEC12-1FE4-4996-A8B4-C64A41E273B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CEFCC9-A725-4D06-84D8-BEEBEEC0D7D7}" type="doc">
      <dgm:prSet loTypeId="urn:microsoft.com/office/officeart/2008/layout/VerticalCurvedList" loCatId="list" qsTypeId="urn:microsoft.com/office/officeart/2005/8/quickstyle/simple1" qsCatId="simple" csTypeId="urn:microsoft.com/office/officeart/2005/8/colors/accent0_3" csCatId="mainScheme"/>
      <dgm:spPr/>
      <dgm:t>
        <a:bodyPr/>
        <a:lstStyle/>
        <a:p>
          <a:endParaRPr lang="en-IN"/>
        </a:p>
      </dgm:t>
    </dgm:pt>
    <dgm:pt modelId="{2DCC347F-AB66-424F-84D9-EE71112F6C51}">
      <dgm:prSet/>
      <dgm:spPr/>
      <dgm:t>
        <a:bodyPr/>
        <a:lstStyle/>
        <a:p>
          <a:r>
            <a:rPr lang="en-US"/>
            <a:t>Can control everything using Mobile App</a:t>
          </a:r>
          <a:endParaRPr lang="en-IN"/>
        </a:p>
      </dgm:t>
    </dgm:pt>
    <dgm:pt modelId="{BCB6E597-5790-4E75-9AB5-6B3D4DB18AA1}" type="parTrans" cxnId="{5A22BB14-84FB-433F-9C09-28CC7791AC60}">
      <dgm:prSet/>
      <dgm:spPr/>
      <dgm:t>
        <a:bodyPr/>
        <a:lstStyle/>
        <a:p>
          <a:endParaRPr lang="en-IN"/>
        </a:p>
      </dgm:t>
    </dgm:pt>
    <dgm:pt modelId="{53B9F39D-F507-48DF-AEDF-8C55C90AFB68}" type="sibTrans" cxnId="{5A22BB14-84FB-433F-9C09-28CC7791AC60}">
      <dgm:prSet/>
      <dgm:spPr/>
      <dgm:t>
        <a:bodyPr/>
        <a:lstStyle/>
        <a:p>
          <a:endParaRPr lang="en-IN"/>
        </a:p>
      </dgm:t>
    </dgm:pt>
    <dgm:pt modelId="{F9E0AFE9-27D3-4765-88B9-1C04F6A56DC6}">
      <dgm:prSet/>
      <dgm:spPr/>
      <dgm:t>
        <a:bodyPr/>
        <a:lstStyle/>
        <a:p>
          <a:r>
            <a:rPr lang="en-US"/>
            <a:t>Can control the same in the Web Dashboard</a:t>
          </a:r>
          <a:endParaRPr lang="en-IN"/>
        </a:p>
      </dgm:t>
    </dgm:pt>
    <dgm:pt modelId="{223CAAEA-921E-4174-9B7C-E02D891CBD36}" type="parTrans" cxnId="{A927C6A5-95F3-47A1-88D3-FCB429CB0061}">
      <dgm:prSet/>
      <dgm:spPr/>
      <dgm:t>
        <a:bodyPr/>
        <a:lstStyle/>
        <a:p>
          <a:endParaRPr lang="en-IN"/>
        </a:p>
      </dgm:t>
    </dgm:pt>
    <dgm:pt modelId="{5622201A-0F95-474C-864D-FAD734A38D51}" type="sibTrans" cxnId="{A927C6A5-95F3-47A1-88D3-FCB429CB0061}">
      <dgm:prSet/>
      <dgm:spPr/>
      <dgm:t>
        <a:bodyPr/>
        <a:lstStyle/>
        <a:p>
          <a:endParaRPr lang="en-IN"/>
        </a:p>
      </dgm:t>
    </dgm:pt>
    <dgm:pt modelId="{ED535E2C-7873-4026-88A3-DC0D5B2E4B80}">
      <dgm:prSet/>
      <dgm:spPr/>
      <dgm:t>
        <a:bodyPr/>
        <a:lstStyle/>
        <a:p>
          <a:r>
            <a:rPr lang="en-US"/>
            <a:t>It’s voice controllable as well</a:t>
          </a:r>
          <a:endParaRPr lang="en-IN"/>
        </a:p>
      </dgm:t>
    </dgm:pt>
    <dgm:pt modelId="{B92754C9-B477-49EA-841D-84C35FAD9754}" type="parTrans" cxnId="{9A38798F-0426-447D-A202-6E4F988328F0}">
      <dgm:prSet/>
      <dgm:spPr/>
      <dgm:t>
        <a:bodyPr/>
        <a:lstStyle/>
        <a:p>
          <a:endParaRPr lang="en-IN"/>
        </a:p>
      </dgm:t>
    </dgm:pt>
    <dgm:pt modelId="{4FBE3014-3976-4700-9462-C0A9E2EE7DB4}" type="sibTrans" cxnId="{9A38798F-0426-447D-A202-6E4F988328F0}">
      <dgm:prSet/>
      <dgm:spPr/>
      <dgm:t>
        <a:bodyPr/>
        <a:lstStyle/>
        <a:p>
          <a:endParaRPr lang="en-IN"/>
        </a:p>
      </dgm:t>
    </dgm:pt>
    <dgm:pt modelId="{31AA30D5-4D4B-4C00-BCFE-9A66449A65D6}">
      <dgm:prSet/>
      <dgm:spPr/>
      <dgm:t>
        <a:bodyPr/>
        <a:lstStyle/>
        <a:p>
          <a:r>
            <a:rPr lang="en-US"/>
            <a:t>Can get the statistics of real time data in the form of CSV’s which can be used for ML models.</a:t>
          </a:r>
          <a:endParaRPr lang="en-IN"/>
        </a:p>
      </dgm:t>
    </dgm:pt>
    <dgm:pt modelId="{D8B8BC59-9EC2-4E1E-9A99-5CB971FE56BE}" type="parTrans" cxnId="{B3724684-4644-4BED-850A-D50159C0D143}">
      <dgm:prSet/>
      <dgm:spPr/>
      <dgm:t>
        <a:bodyPr/>
        <a:lstStyle/>
        <a:p>
          <a:endParaRPr lang="en-IN"/>
        </a:p>
      </dgm:t>
    </dgm:pt>
    <dgm:pt modelId="{F00F9A20-AA04-4CC5-8081-E141A6F822E4}" type="sibTrans" cxnId="{B3724684-4644-4BED-850A-D50159C0D143}">
      <dgm:prSet/>
      <dgm:spPr/>
      <dgm:t>
        <a:bodyPr/>
        <a:lstStyle/>
        <a:p>
          <a:endParaRPr lang="en-IN"/>
        </a:p>
      </dgm:t>
    </dgm:pt>
    <dgm:pt modelId="{D9A7E932-0663-4CFC-89BC-4CB0A08134F1}">
      <dgm:prSet/>
      <dgm:spPr/>
      <dgm:t>
        <a:bodyPr/>
        <a:lstStyle/>
        <a:p>
          <a:r>
            <a:rPr lang="en-IN"/>
            <a:t>Can monitor all the real time data</a:t>
          </a:r>
        </a:p>
      </dgm:t>
    </dgm:pt>
    <dgm:pt modelId="{5C37B8B6-EBD5-4ABA-96CB-6F9F37CCC73B}" type="parTrans" cxnId="{09431384-B3D4-4DC4-A1FF-8E11C328474D}">
      <dgm:prSet/>
      <dgm:spPr/>
      <dgm:t>
        <a:bodyPr/>
        <a:lstStyle/>
        <a:p>
          <a:endParaRPr lang="en-IN"/>
        </a:p>
      </dgm:t>
    </dgm:pt>
    <dgm:pt modelId="{95FAD6BD-018A-4C75-A529-2EFB2BA04454}" type="sibTrans" cxnId="{09431384-B3D4-4DC4-A1FF-8E11C328474D}">
      <dgm:prSet/>
      <dgm:spPr/>
      <dgm:t>
        <a:bodyPr/>
        <a:lstStyle/>
        <a:p>
          <a:endParaRPr lang="en-IN"/>
        </a:p>
      </dgm:t>
    </dgm:pt>
    <dgm:pt modelId="{F1893C19-03C0-458B-BD01-0BCFE940A35C}">
      <dgm:prSet/>
      <dgm:spPr/>
      <dgm:t>
        <a:bodyPr/>
        <a:lstStyle/>
        <a:p>
          <a:r>
            <a:rPr lang="en-IN"/>
            <a:t>Chatbot integrated for support</a:t>
          </a:r>
        </a:p>
      </dgm:t>
    </dgm:pt>
    <dgm:pt modelId="{B5A6B446-AFA9-4E33-84F8-1593941F47AD}" type="parTrans" cxnId="{DD3D9975-EC04-4ECD-8F93-C8C61E1E8E3E}">
      <dgm:prSet/>
      <dgm:spPr/>
      <dgm:t>
        <a:bodyPr/>
        <a:lstStyle/>
        <a:p>
          <a:endParaRPr lang="en-IN"/>
        </a:p>
      </dgm:t>
    </dgm:pt>
    <dgm:pt modelId="{FA324CF5-DADC-4586-B366-FB02DE59A9B5}" type="sibTrans" cxnId="{DD3D9975-EC04-4ECD-8F93-C8C61E1E8E3E}">
      <dgm:prSet/>
      <dgm:spPr/>
      <dgm:t>
        <a:bodyPr/>
        <a:lstStyle/>
        <a:p>
          <a:endParaRPr lang="en-IN"/>
        </a:p>
      </dgm:t>
    </dgm:pt>
    <dgm:pt modelId="{91AE6EAD-AFDD-4BA2-9263-F5D09E979908}">
      <dgm:prSet/>
      <dgm:spPr/>
      <dgm:t>
        <a:bodyPr/>
        <a:lstStyle/>
        <a:p>
          <a:r>
            <a:rPr lang="en-IN"/>
            <a:t>Cloud makes it easy to store lots of data without storage troubles</a:t>
          </a:r>
        </a:p>
      </dgm:t>
    </dgm:pt>
    <dgm:pt modelId="{1C0D2EF9-3CE5-40DD-A894-B39C47816390}" type="parTrans" cxnId="{58C68566-F001-4FAB-84E6-73113E652E1B}">
      <dgm:prSet/>
      <dgm:spPr/>
      <dgm:t>
        <a:bodyPr/>
        <a:lstStyle/>
        <a:p>
          <a:endParaRPr lang="en-IN"/>
        </a:p>
      </dgm:t>
    </dgm:pt>
    <dgm:pt modelId="{747E5B7D-7065-474C-9B38-3DC9B182DCCC}" type="sibTrans" cxnId="{58C68566-F001-4FAB-84E6-73113E652E1B}">
      <dgm:prSet/>
      <dgm:spPr/>
      <dgm:t>
        <a:bodyPr/>
        <a:lstStyle/>
        <a:p>
          <a:endParaRPr lang="en-IN"/>
        </a:p>
      </dgm:t>
    </dgm:pt>
    <dgm:pt modelId="{73144E18-F52E-45F1-AC8D-D5E205F0724A}">
      <dgm:prSet/>
      <dgm:spPr/>
    </dgm:pt>
    <dgm:pt modelId="{3DCDAF8F-6762-4106-809B-04D0AF713FAF}" type="parTrans" cxnId="{8B6B9E6A-B3C2-4E66-B2D3-61C7EFA8DC76}">
      <dgm:prSet/>
      <dgm:spPr/>
      <dgm:t>
        <a:bodyPr/>
        <a:lstStyle/>
        <a:p>
          <a:endParaRPr lang="en-IN"/>
        </a:p>
      </dgm:t>
    </dgm:pt>
    <dgm:pt modelId="{1A603CFB-010C-48A8-BD9A-13A7B8FCF1E8}" type="sibTrans" cxnId="{8B6B9E6A-B3C2-4E66-B2D3-61C7EFA8DC76}">
      <dgm:prSet/>
      <dgm:spPr/>
      <dgm:t>
        <a:bodyPr/>
        <a:lstStyle/>
        <a:p>
          <a:endParaRPr lang="en-IN"/>
        </a:p>
      </dgm:t>
    </dgm:pt>
    <dgm:pt modelId="{C5F2B272-9CFA-4EAA-B755-BD1836102F26}">
      <dgm:prSet/>
      <dgm:spPr/>
    </dgm:pt>
    <dgm:pt modelId="{DD12B6FE-043F-436C-BD28-A7FF1E59697E}" type="parTrans" cxnId="{D6B73D36-F7B4-421E-83EF-B433767BDA98}">
      <dgm:prSet/>
      <dgm:spPr/>
      <dgm:t>
        <a:bodyPr/>
        <a:lstStyle/>
        <a:p>
          <a:endParaRPr lang="en-IN"/>
        </a:p>
      </dgm:t>
    </dgm:pt>
    <dgm:pt modelId="{9B3A626B-CE4B-471A-8C84-355BCD7E7583}" type="sibTrans" cxnId="{D6B73D36-F7B4-421E-83EF-B433767BDA98}">
      <dgm:prSet/>
      <dgm:spPr/>
      <dgm:t>
        <a:bodyPr/>
        <a:lstStyle/>
        <a:p>
          <a:endParaRPr lang="en-IN"/>
        </a:p>
      </dgm:t>
    </dgm:pt>
    <dgm:pt modelId="{AE9042A1-F43B-4095-9257-8776E17CB2D4}" type="pres">
      <dgm:prSet presAssocID="{C6CEFCC9-A725-4D06-84D8-BEEBEEC0D7D7}" presName="Name0" presStyleCnt="0">
        <dgm:presLayoutVars>
          <dgm:chMax val="7"/>
          <dgm:chPref val="7"/>
          <dgm:dir/>
        </dgm:presLayoutVars>
      </dgm:prSet>
      <dgm:spPr/>
    </dgm:pt>
    <dgm:pt modelId="{8D7306CE-4A5D-4DC2-B2F6-5B5F5551C2AA}" type="pres">
      <dgm:prSet presAssocID="{C6CEFCC9-A725-4D06-84D8-BEEBEEC0D7D7}" presName="Name1" presStyleCnt="0"/>
      <dgm:spPr/>
    </dgm:pt>
    <dgm:pt modelId="{4497ABEA-B5C3-41D5-9C3B-1B594A36535A}" type="pres">
      <dgm:prSet presAssocID="{C6CEFCC9-A725-4D06-84D8-BEEBEEC0D7D7}" presName="cycle" presStyleCnt="0"/>
      <dgm:spPr/>
    </dgm:pt>
    <dgm:pt modelId="{3280E49E-C866-4822-ABFC-BE963838C98D}" type="pres">
      <dgm:prSet presAssocID="{C6CEFCC9-A725-4D06-84D8-BEEBEEC0D7D7}" presName="srcNode" presStyleLbl="node1" presStyleIdx="0" presStyleCnt="7"/>
      <dgm:spPr/>
    </dgm:pt>
    <dgm:pt modelId="{CFD77FA3-067A-478B-9B4A-39AB9441D320}" type="pres">
      <dgm:prSet presAssocID="{C6CEFCC9-A725-4D06-84D8-BEEBEEC0D7D7}" presName="conn" presStyleLbl="parChTrans1D2" presStyleIdx="0" presStyleCnt="1"/>
      <dgm:spPr/>
    </dgm:pt>
    <dgm:pt modelId="{3EB57BAD-5B66-4604-8F10-B6439130D0EB}" type="pres">
      <dgm:prSet presAssocID="{C6CEFCC9-A725-4D06-84D8-BEEBEEC0D7D7}" presName="extraNode" presStyleLbl="node1" presStyleIdx="0" presStyleCnt="7"/>
      <dgm:spPr/>
    </dgm:pt>
    <dgm:pt modelId="{A6D54424-E57B-4F45-9323-A81BCBD3C568}" type="pres">
      <dgm:prSet presAssocID="{C6CEFCC9-A725-4D06-84D8-BEEBEEC0D7D7}" presName="dstNode" presStyleLbl="node1" presStyleIdx="0" presStyleCnt="7"/>
      <dgm:spPr/>
    </dgm:pt>
    <dgm:pt modelId="{127C5778-DE95-46D8-89D1-088A44104CFE}" type="pres">
      <dgm:prSet presAssocID="{2DCC347F-AB66-424F-84D9-EE71112F6C51}" presName="text_1" presStyleLbl="node1" presStyleIdx="0" presStyleCnt="7">
        <dgm:presLayoutVars>
          <dgm:bulletEnabled val="1"/>
        </dgm:presLayoutVars>
      </dgm:prSet>
      <dgm:spPr/>
    </dgm:pt>
    <dgm:pt modelId="{93757F55-CD8F-48FF-8595-2DD2E53E95E1}" type="pres">
      <dgm:prSet presAssocID="{2DCC347F-AB66-424F-84D9-EE71112F6C51}" presName="accent_1" presStyleCnt="0"/>
      <dgm:spPr/>
    </dgm:pt>
    <dgm:pt modelId="{8370B346-EE47-47DB-9B32-D60CE47A3A52}" type="pres">
      <dgm:prSet presAssocID="{2DCC347F-AB66-424F-84D9-EE71112F6C51}" presName="accentRepeatNode" presStyleLbl="solidFgAcc1" presStyleIdx="0" presStyleCnt="7"/>
      <dgm:spPr/>
    </dgm:pt>
    <dgm:pt modelId="{EBC39C14-3FC4-41E0-9BA0-9DB9606A21DA}" type="pres">
      <dgm:prSet presAssocID="{F9E0AFE9-27D3-4765-88B9-1C04F6A56DC6}" presName="text_2" presStyleLbl="node1" presStyleIdx="1" presStyleCnt="7">
        <dgm:presLayoutVars>
          <dgm:bulletEnabled val="1"/>
        </dgm:presLayoutVars>
      </dgm:prSet>
      <dgm:spPr/>
    </dgm:pt>
    <dgm:pt modelId="{3FFFBA5A-FD5B-450F-B32B-70DB981F057E}" type="pres">
      <dgm:prSet presAssocID="{F9E0AFE9-27D3-4765-88B9-1C04F6A56DC6}" presName="accent_2" presStyleCnt="0"/>
      <dgm:spPr/>
    </dgm:pt>
    <dgm:pt modelId="{888E468D-956B-4765-ABF0-2EC3AF9D9C77}" type="pres">
      <dgm:prSet presAssocID="{F9E0AFE9-27D3-4765-88B9-1C04F6A56DC6}" presName="accentRepeatNode" presStyleLbl="solidFgAcc1" presStyleIdx="1" presStyleCnt="7"/>
      <dgm:spPr/>
    </dgm:pt>
    <dgm:pt modelId="{D8D572B1-D38E-4F68-99E5-F8D93B7F5A87}" type="pres">
      <dgm:prSet presAssocID="{ED535E2C-7873-4026-88A3-DC0D5B2E4B80}" presName="text_3" presStyleLbl="node1" presStyleIdx="2" presStyleCnt="7">
        <dgm:presLayoutVars>
          <dgm:bulletEnabled val="1"/>
        </dgm:presLayoutVars>
      </dgm:prSet>
      <dgm:spPr/>
    </dgm:pt>
    <dgm:pt modelId="{A079E920-0884-4307-A2B5-3003E7E3DFF7}" type="pres">
      <dgm:prSet presAssocID="{ED535E2C-7873-4026-88A3-DC0D5B2E4B80}" presName="accent_3" presStyleCnt="0"/>
      <dgm:spPr/>
    </dgm:pt>
    <dgm:pt modelId="{2B3F96F6-C3B2-45C6-8088-242B6D045ACD}" type="pres">
      <dgm:prSet presAssocID="{ED535E2C-7873-4026-88A3-DC0D5B2E4B80}" presName="accentRepeatNode" presStyleLbl="solidFgAcc1" presStyleIdx="2" presStyleCnt="7"/>
      <dgm:spPr/>
    </dgm:pt>
    <dgm:pt modelId="{60EE1E70-D576-4DCB-86D2-0E14169157B1}" type="pres">
      <dgm:prSet presAssocID="{31AA30D5-4D4B-4C00-BCFE-9A66449A65D6}" presName="text_4" presStyleLbl="node1" presStyleIdx="3" presStyleCnt="7">
        <dgm:presLayoutVars>
          <dgm:bulletEnabled val="1"/>
        </dgm:presLayoutVars>
      </dgm:prSet>
      <dgm:spPr/>
    </dgm:pt>
    <dgm:pt modelId="{59C2C196-83AE-4604-A991-AC4EB841FDDD}" type="pres">
      <dgm:prSet presAssocID="{31AA30D5-4D4B-4C00-BCFE-9A66449A65D6}" presName="accent_4" presStyleCnt="0"/>
      <dgm:spPr/>
    </dgm:pt>
    <dgm:pt modelId="{50844886-4D69-4B8F-AEDC-C9C74081E4EE}" type="pres">
      <dgm:prSet presAssocID="{31AA30D5-4D4B-4C00-BCFE-9A66449A65D6}" presName="accentRepeatNode" presStyleLbl="solidFgAcc1" presStyleIdx="3" presStyleCnt="7"/>
      <dgm:spPr/>
    </dgm:pt>
    <dgm:pt modelId="{A6497067-3667-4EF4-84D9-05681206A279}" type="pres">
      <dgm:prSet presAssocID="{D9A7E932-0663-4CFC-89BC-4CB0A08134F1}" presName="text_5" presStyleLbl="node1" presStyleIdx="4" presStyleCnt="7">
        <dgm:presLayoutVars>
          <dgm:bulletEnabled val="1"/>
        </dgm:presLayoutVars>
      </dgm:prSet>
      <dgm:spPr/>
    </dgm:pt>
    <dgm:pt modelId="{AE1C0E32-2F90-4822-840C-F3D6A19A1D9D}" type="pres">
      <dgm:prSet presAssocID="{D9A7E932-0663-4CFC-89BC-4CB0A08134F1}" presName="accent_5" presStyleCnt="0"/>
      <dgm:spPr/>
    </dgm:pt>
    <dgm:pt modelId="{3E314DA9-0D41-4E10-8BAB-F2F2F7097D3A}" type="pres">
      <dgm:prSet presAssocID="{D9A7E932-0663-4CFC-89BC-4CB0A08134F1}" presName="accentRepeatNode" presStyleLbl="solidFgAcc1" presStyleIdx="4" presStyleCnt="7"/>
      <dgm:spPr/>
    </dgm:pt>
    <dgm:pt modelId="{FFA72355-BBB9-4541-AABB-0233A93187B0}" type="pres">
      <dgm:prSet presAssocID="{F1893C19-03C0-458B-BD01-0BCFE940A35C}" presName="text_6" presStyleLbl="node1" presStyleIdx="5" presStyleCnt="7">
        <dgm:presLayoutVars>
          <dgm:bulletEnabled val="1"/>
        </dgm:presLayoutVars>
      </dgm:prSet>
      <dgm:spPr/>
    </dgm:pt>
    <dgm:pt modelId="{09706280-61E1-4346-BB12-3E309DB325BC}" type="pres">
      <dgm:prSet presAssocID="{F1893C19-03C0-458B-BD01-0BCFE940A35C}" presName="accent_6" presStyleCnt="0"/>
      <dgm:spPr/>
    </dgm:pt>
    <dgm:pt modelId="{D4C4D6D6-7D24-489C-BB1F-08E4488D04CF}" type="pres">
      <dgm:prSet presAssocID="{F1893C19-03C0-458B-BD01-0BCFE940A35C}" presName="accentRepeatNode" presStyleLbl="solidFgAcc1" presStyleIdx="5" presStyleCnt="7"/>
      <dgm:spPr/>
    </dgm:pt>
    <dgm:pt modelId="{737745AC-BEDF-42C1-A7DA-D655F05B9CA6}" type="pres">
      <dgm:prSet presAssocID="{91AE6EAD-AFDD-4BA2-9263-F5D09E979908}" presName="text_7" presStyleLbl="node1" presStyleIdx="6" presStyleCnt="7">
        <dgm:presLayoutVars>
          <dgm:bulletEnabled val="1"/>
        </dgm:presLayoutVars>
      </dgm:prSet>
      <dgm:spPr/>
    </dgm:pt>
    <dgm:pt modelId="{020476A5-AD0A-4D0E-84AB-0004DF197670}" type="pres">
      <dgm:prSet presAssocID="{91AE6EAD-AFDD-4BA2-9263-F5D09E979908}" presName="accent_7" presStyleCnt="0"/>
      <dgm:spPr/>
    </dgm:pt>
    <dgm:pt modelId="{5885B0A2-7E33-4CDF-9BAA-B12152A5134D}" type="pres">
      <dgm:prSet presAssocID="{91AE6EAD-AFDD-4BA2-9263-F5D09E979908}" presName="accentRepeatNode" presStyleLbl="solidFgAcc1" presStyleIdx="6" presStyleCnt="7"/>
      <dgm:spPr/>
    </dgm:pt>
  </dgm:ptLst>
  <dgm:cxnLst>
    <dgm:cxn modelId="{F0557D05-6816-420B-9CB3-9777FB1A4A45}" type="presOf" srcId="{C6CEFCC9-A725-4D06-84D8-BEEBEEC0D7D7}" destId="{AE9042A1-F43B-4095-9257-8776E17CB2D4}" srcOrd="0" destOrd="0" presId="urn:microsoft.com/office/officeart/2008/layout/VerticalCurvedList"/>
    <dgm:cxn modelId="{5A22BB14-84FB-433F-9C09-28CC7791AC60}" srcId="{C6CEFCC9-A725-4D06-84D8-BEEBEEC0D7D7}" destId="{2DCC347F-AB66-424F-84D9-EE71112F6C51}" srcOrd="0" destOrd="0" parTransId="{BCB6E597-5790-4E75-9AB5-6B3D4DB18AA1}" sibTransId="{53B9F39D-F507-48DF-AEDF-8C55C90AFB68}"/>
    <dgm:cxn modelId="{D6B73D36-F7B4-421E-83EF-B433767BDA98}" srcId="{C6CEFCC9-A725-4D06-84D8-BEEBEEC0D7D7}" destId="{C5F2B272-9CFA-4EAA-B755-BD1836102F26}" srcOrd="8" destOrd="0" parTransId="{DD12B6FE-043F-436C-BD28-A7FF1E59697E}" sibTransId="{9B3A626B-CE4B-471A-8C84-355BCD7E7583}"/>
    <dgm:cxn modelId="{7C884136-9A3C-495A-A916-D9614A282002}" type="presOf" srcId="{ED535E2C-7873-4026-88A3-DC0D5B2E4B80}" destId="{D8D572B1-D38E-4F68-99E5-F8D93B7F5A87}" srcOrd="0" destOrd="0" presId="urn:microsoft.com/office/officeart/2008/layout/VerticalCurvedList"/>
    <dgm:cxn modelId="{C5685F65-BB22-40D9-BBC7-EB45700B2C19}" type="presOf" srcId="{F1893C19-03C0-458B-BD01-0BCFE940A35C}" destId="{FFA72355-BBB9-4541-AABB-0233A93187B0}" srcOrd="0" destOrd="0" presId="urn:microsoft.com/office/officeart/2008/layout/VerticalCurvedList"/>
    <dgm:cxn modelId="{58C68566-F001-4FAB-84E6-73113E652E1B}" srcId="{C6CEFCC9-A725-4D06-84D8-BEEBEEC0D7D7}" destId="{91AE6EAD-AFDD-4BA2-9263-F5D09E979908}" srcOrd="6" destOrd="0" parTransId="{1C0D2EF9-3CE5-40DD-A894-B39C47816390}" sibTransId="{747E5B7D-7065-474C-9B38-3DC9B182DCCC}"/>
    <dgm:cxn modelId="{8B6B9E6A-B3C2-4E66-B2D3-61C7EFA8DC76}" srcId="{C6CEFCC9-A725-4D06-84D8-BEEBEEC0D7D7}" destId="{73144E18-F52E-45F1-AC8D-D5E205F0724A}" srcOrd="7" destOrd="0" parTransId="{3DCDAF8F-6762-4106-809B-04D0AF713FAF}" sibTransId="{1A603CFB-010C-48A8-BD9A-13A7B8FCF1E8}"/>
    <dgm:cxn modelId="{B0D39A4B-1FD6-408A-8703-A80F7BADCCB3}" type="presOf" srcId="{91AE6EAD-AFDD-4BA2-9263-F5D09E979908}" destId="{737745AC-BEDF-42C1-A7DA-D655F05B9CA6}" srcOrd="0" destOrd="0" presId="urn:microsoft.com/office/officeart/2008/layout/VerticalCurvedList"/>
    <dgm:cxn modelId="{73682B6D-7767-4ADD-A014-80479D618D8F}" type="presOf" srcId="{D9A7E932-0663-4CFC-89BC-4CB0A08134F1}" destId="{A6497067-3667-4EF4-84D9-05681206A279}" srcOrd="0" destOrd="0" presId="urn:microsoft.com/office/officeart/2008/layout/VerticalCurvedList"/>
    <dgm:cxn modelId="{DD3D9975-EC04-4ECD-8F93-C8C61E1E8E3E}" srcId="{C6CEFCC9-A725-4D06-84D8-BEEBEEC0D7D7}" destId="{F1893C19-03C0-458B-BD01-0BCFE940A35C}" srcOrd="5" destOrd="0" parTransId="{B5A6B446-AFA9-4E33-84F8-1593941F47AD}" sibTransId="{FA324CF5-DADC-4586-B366-FB02DE59A9B5}"/>
    <dgm:cxn modelId="{09431384-B3D4-4DC4-A1FF-8E11C328474D}" srcId="{C6CEFCC9-A725-4D06-84D8-BEEBEEC0D7D7}" destId="{D9A7E932-0663-4CFC-89BC-4CB0A08134F1}" srcOrd="4" destOrd="0" parTransId="{5C37B8B6-EBD5-4ABA-96CB-6F9F37CCC73B}" sibTransId="{95FAD6BD-018A-4C75-A529-2EFB2BA04454}"/>
    <dgm:cxn modelId="{B3724684-4644-4BED-850A-D50159C0D143}" srcId="{C6CEFCC9-A725-4D06-84D8-BEEBEEC0D7D7}" destId="{31AA30D5-4D4B-4C00-BCFE-9A66449A65D6}" srcOrd="3" destOrd="0" parTransId="{D8B8BC59-9EC2-4E1E-9A99-5CB971FE56BE}" sibTransId="{F00F9A20-AA04-4CC5-8081-E141A6F822E4}"/>
    <dgm:cxn modelId="{9A38798F-0426-447D-A202-6E4F988328F0}" srcId="{C6CEFCC9-A725-4D06-84D8-BEEBEEC0D7D7}" destId="{ED535E2C-7873-4026-88A3-DC0D5B2E4B80}" srcOrd="2" destOrd="0" parTransId="{B92754C9-B477-49EA-841D-84C35FAD9754}" sibTransId="{4FBE3014-3976-4700-9462-C0A9E2EE7DB4}"/>
    <dgm:cxn modelId="{A927C6A5-95F3-47A1-88D3-FCB429CB0061}" srcId="{C6CEFCC9-A725-4D06-84D8-BEEBEEC0D7D7}" destId="{F9E0AFE9-27D3-4765-88B9-1C04F6A56DC6}" srcOrd="1" destOrd="0" parTransId="{223CAAEA-921E-4174-9B7C-E02D891CBD36}" sibTransId="{5622201A-0F95-474C-864D-FAD734A38D51}"/>
    <dgm:cxn modelId="{892E28C1-533F-41D3-9BA8-B03E50EE163B}" type="presOf" srcId="{F9E0AFE9-27D3-4765-88B9-1C04F6A56DC6}" destId="{EBC39C14-3FC4-41E0-9BA0-9DB9606A21DA}" srcOrd="0" destOrd="0" presId="urn:microsoft.com/office/officeart/2008/layout/VerticalCurvedList"/>
    <dgm:cxn modelId="{50FF2DC7-44F3-4F29-8C1B-1C1B442CB290}" type="presOf" srcId="{31AA30D5-4D4B-4C00-BCFE-9A66449A65D6}" destId="{60EE1E70-D576-4DCB-86D2-0E14169157B1}" srcOrd="0" destOrd="0" presId="urn:microsoft.com/office/officeart/2008/layout/VerticalCurvedList"/>
    <dgm:cxn modelId="{FEA08BCC-5C3A-4715-8857-9DC572931E27}" type="presOf" srcId="{2DCC347F-AB66-424F-84D9-EE71112F6C51}" destId="{127C5778-DE95-46D8-89D1-088A44104CFE}" srcOrd="0" destOrd="0" presId="urn:microsoft.com/office/officeart/2008/layout/VerticalCurvedList"/>
    <dgm:cxn modelId="{70D07CF8-B89A-4134-ACD1-1EB1AA082685}" type="presOf" srcId="{53B9F39D-F507-48DF-AEDF-8C55C90AFB68}" destId="{CFD77FA3-067A-478B-9B4A-39AB9441D320}" srcOrd="0" destOrd="0" presId="urn:microsoft.com/office/officeart/2008/layout/VerticalCurvedList"/>
    <dgm:cxn modelId="{5E724F5A-F194-454D-BC0E-6A410F3CF187}" type="presParOf" srcId="{AE9042A1-F43B-4095-9257-8776E17CB2D4}" destId="{8D7306CE-4A5D-4DC2-B2F6-5B5F5551C2AA}" srcOrd="0" destOrd="0" presId="urn:microsoft.com/office/officeart/2008/layout/VerticalCurvedList"/>
    <dgm:cxn modelId="{B8DA9A75-E0F9-457E-A47F-16F808EF4350}" type="presParOf" srcId="{8D7306CE-4A5D-4DC2-B2F6-5B5F5551C2AA}" destId="{4497ABEA-B5C3-41D5-9C3B-1B594A36535A}" srcOrd="0" destOrd="0" presId="urn:microsoft.com/office/officeart/2008/layout/VerticalCurvedList"/>
    <dgm:cxn modelId="{87366452-2F06-4D7A-B704-30FDD68C72C7}" type="presParOf" srcId="{4497ABEA-B5C3-41D5-9C3B-1B594A36535A}" destId="{3280E49E-C866-4822-ABFC-BE963838C98D}" srcOrd="0" destOrd="0" presId="urn:microsoft.com/office/officeart/2008/layout/VerticalCurvedList"/>
    <dgm:cxn modelId="{70C71321-0A11-4B86-A4BF-F73DB9C17F60}" type="presParOf" srcId="{4497ABEA-B5C3-41D5-9C3B-1B594A36535A}" destId="{CFD77FA3-067A-478B-9B4A-39AB9441D320}" srcOrd="1" destOrd="0" presId="urn:microsoft.com/office/officeart/2008/layout/VerticalCurvedList"/>
    <dgm:cxn modelId="{87A7274B-39C7-4761-985B-E754ED33CAAD}" type="presParOf" srcId="{4497ABEA-B5C3-41D5-9C3B-1B594A36535A}" destId="{3EB57BAD-5B66-4604-8F10-B6439130D0EB}" srcOrd="2" destOrd="0" presId="urn:microsoft.com/office/officeart/2008/layout/VerticalCurvedList"/>
    <dgm:cxn modelId="{AE989ACA-214D-4106-8A1A-2A42C710C33A}" type="presParOf" srcId="{4497ABEA-B5C3-41D5-9C3B-1B594A36535A}" destId="{A6D54424-E57B-4F45-9323-A81BCBD3C568}" srcOrd="3" destOrd="0" presId="urn:microsoft.com/office/officeart/2008/layout/VerticalCurvedList"/>
    <dgm:cxn modelId="{E6972FCF-ABF4-4ECF-A306-B01B8AFA2A35}" type="presParOf" srcId="{8D7306CE-4A5D-4DC2-B2F6-5B5F5551C2AA}" destId="{127C5778-DE95-46D8-89D1-088A44104CFE}" srcOrd="1" destOrd="0" presId="urn:microsoft.com/office/officeart/2008/layout/VerticalCurvedList"/>
    <dgm:cxn modelId="{2324489E-C36D-4C79-88F6-6C30AD92FECD}" type="presParOf" srcId="{8D7306CE-4A5D-4DC2-B2F6-5B5F5551C2AA}" destId="{93757F55-CD8F-48FF-8595-2DD2E53E95E1}" srcOrd="2" destOrd="0" presId="urn:microsoft.com/office/officeart/2008/layout/VerticalCurvedList"/>
    <dgm:cxn modelId="{0F9A4D72-90B7-4B19-A23D-848A2AABB61D}" type="presParOf" srcId="{93757F55-CD8F-48FF-8595-2DD2E53E95E1}" destId="{8370B346-EE47-47DB-9B32-D60CE47A3A52}" srcOrd="0" destOrd="0" presId="urn:microsoft.com/office/officeart/2008/layout/VerticalCurvedList"/>
    <dgm:cxn modelId="{5FA27EF1-5F7C-4F8C-AC94-5E3971122A65}" type="presParOf" srcId="{8D7306CE-4A5D-4DC2-B2F6-5B5F5551C2AA}" destId="{EBC39C14-3FC4-41E0-9BA0-9DB9606A21DA}" srcOrd="3" destOrd="0" presId="urn:microsoft.com/office/officeart/2008/layout/VerticalCurvedList"/>
    <dgm:cxn modelId="{D888F5CE-8CBD-451A-8B37-E6D0111B6316}" type="presParOf" srcId="{8D7306CE-4A5D-4DC2-B2F6-5B5F5551C2AA}" destId="{3FFFBA5A-FD5B-450F-B32B-70DB981F057E}" srcOrd="4" destOrd="0" presId="urn:microsoft.com/office/officeart/2008/layout/VerticalCurvedList"/>
    <dgm:cxn modelId="{99BB186F-B0C7-4BD0-A225-1EDD73F0EA8D}" type="presParOf" srcId="{3FFFBA5A-FD5B-450F-B32B-70DB981F057E}" destId="{888E468D-956B-4765-ABF0-2EC3AF9D9C77}" srcOrd="0" destOrd="0" presId="urn:microsoft.com/office/officeart/2008/layout/VerticalCurvedList"/>
    <dgm:cxn modelId="{312512DB-EB3B-494B-A36B-9E3F61198576}" type="presParOf" srcId="{8D7306CE-4A5D-4DC2-B2F6-5B5F5551C2AA}" destId="{D8D572B1-D38E-4F68-99E5-F8D93B7F5A87}" srcOrd="5" destOrd="0" presId="urn:microsoft.com/office/officeart/2008/layout/VerticalCurvedList"/>
    <dgm:cxn modelId="{DC26A4F1-BEEE-426A-83F9-28E5479BFB2B}" type="presParOf" srcId="{8D7306CE-4A5D-4DC2-B2F6-5B5F5551C2AA}" destId="{A079E920-0884-4307-A2B5-3003E7E3DFF7}" srcOrd="6" destOrd="0" presId="urn:microsoft.com/office/officeart/2008/layout/VerticalCurvedList"/>
    <dgm:cxn modelId="{E1A35AC1-F8B0-4C4F-8CDF-96B44683CB93}" type="presParOf" srcId="{A079E920-0884-4307-A2B5-3003E7E3DFF7}" destId="{2B3F96F6-C3B2-45C6-8088-242B6D045ACD}" srcOrd="0" destOrd="0" presId="urn:microsoft.com/office/officeart/2008/layout/VerticalCurvedList"/>
    <dgm:cxn modelId="{3891B7E5-7777-4933-B639-8D45AE4A60FD}" type="presParOf" srcId="{8D7306CE-4A5D-4DC2-B2F6-5B5F5551C2AA}" destId="{60EE1E70-D576-4DCB-86D2-0E14169157B1}" srcOrd="7" destOrd="0" presId="urn:microsoft.com/office/officeart/2008/layout/VerticalCurvedList"/>
    <dgm:cxn modelId="{049E3F3C-D35C-4345-97D3-D24B5C5E4C02}" type="presParOf" srcId="{8D7306CE-4A5D-4DC2-B2F6-5B5F5551C2AA}" destId="{59C2C196-83AE-4604-A991-AC4EB841FDDD}" srcOrd="8" destOrd="0" presId="urn:microsoft.com/office/officeart/2008/layout/VerticalCurvedList"/>
    <dgm:cxn modelId="{F5573F16-A1BA-4C4B-88EB-C20D3126D4FC}" type="presParOf" srcId="{59C2C196-83AE-4604-A991-AC4EB841FDDD}" destId="{50844886-4D69-4B8F-AEDC-C9C74081E4EE}" srcOrd="0" destOrd="0" presId="urn:microsoft.com/office/officeart/2008/layout/VerticalCurvedList"/>
    <dgm:cxn modelId="{0D02D386-82D3-47BA-A91F-4E0100370E35}" type="presParOf" srcId="{8D7306CE-4A5D-4DC2-B2F6-5B5F5551C2AA}" destId="{A6497067-3667-4EF4-84D9-05681206A279}" srcOrd="9" destOrd="0" presId="urn:microsoft.com/office/officeart/2008/layout/VerticalCurvedList"/>
    <dgm:cxn modelId="{5DB668F2-5D81-45AA-AACA-EEC9BD2E6D32}" type="presParOf" srcId="{8D7306CE-4A5D-4DC2-B2F6-5B5F5551C2AA}" destId="{AE1C0E32-2F90-4822-840C-F3D6A19A1D9D}" srcOrd="10" destOrd="0" presId="urn:microsoft.com/office/officeart/2008/layout/VerticalCurvedList"/>
    <dgm:cxn modelId="{A102441B-7A39-4DCC-A932-922C450CF7E9}" type="presParOf" srcId="{AE1C0E32-2F90-4822-840C-F3D6A19A1D9D}" destId="{3E314DA9-0D41-4E10-8BAB-F2F2F7097D3A}" srcOrd="0" destOrd="0" presId="urn:microsoft.com/office/officeart/2008/layout/VerticalCurvedList"/>
    <dgm:cxn modelId="{10CDE147-2683-4CAD-A4EA-D94BE06E6670}" type="presParOf" srcId="{8D7306CE-4A5D-4DC2-B2F6-5B5F5551C2AA}" destId="{FFA72355-BBB9-4541-AABB-0233A93187B0}" srcOrd="11" destOrd="0" presId="urn:microsoft.com/office/officeart/2008/layout/VerticalCurvedList"/>
    <dgm:cxn modelId="{E1FCB5B5-ADA9-49BE-AD61-38B52E37CDAC}" type="presParOf" srcId="{8D7306CE-4A5D-4DC2-B2F6-5B5F5551C2AA}" destId="{09706280-61E1-4346-BB12-3E309DB325BC}" srcOrd="12" destOrd="0" presId="urn:microsoft.com/office/officeart/2008/layout/VerticalCurvedList"/>
    <dgm:cxn modelId="{4B87FD3B-86FB-4DE7-9995-0D5539B2BEE7}" type="presParOf" srcId="{09706280-61E1-4346-BB12-3E309DB325BC}" destId="{D4C4D6D6-7D24-489C-BB1F-08E4488D04CF}" srcOrd="0" destOrd="0" presId="urn:microsoft.com/office/officeart/2008/layout/VerticalCurvedList"/>
    <dgm:cxn modelId="{7395FA08-4F12-41A8-AB9E-667332AAFDA1}" type="presParOf" srcId="{8D7306CE-4A5D-4DC2-B2F6-5B5F5551C2AA}" destId="{737745AC-BEDF-42C1-A7DA-D655F05B9CA6}" srcOrd="13" destOrd="0" presId="urn:microsoft.com/office/officeart/2008/layout/VerticalCurvedList"/>
    <dgm:cxn modelId="{4F6A5286-07DE-47E0-BFCF-7FAD0FAEB186}" type="presParOf" srcId="{8D7306CE-4A5D-4DC2-B2F6-5B5F5551C2AA}" destId="{020476A5-AD0A-4D0E-84AB-0004DF197670}" srcOrd="14" destOrd="0" presId="urn:microsoft.com/office/officeart/2008/layout/VerticalCurvedList"/>
    <dgm:cxn modelId="{E8C7FC33-11E2-4B52-93CA-577474127B26}" type="presParOf" srcId="{020476A5-AD0A-4D0E-84AB-0004DF197670}" destId="{5885B0A2-7E33-4CDF-9BAA-B12152A5134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9DEB8-71FD-416F-A96F-BAFB78A7CF11}"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en-IN"/>
        </a:p>
      </dgm:t>
    </dgm:pt>
    <dgm:pt modelId="{E227273D-A82F-40DC-9D66-1B3823CE7972}">
      <dgm:prSet/>
      <dgm:spPr/>
      <dgm:t>
        <a:bodyPr/>
        <a:lstStyle/>
        <a:p>
          <a:r>
            <a:rPr lang="en-US"/>
            <a:t>Software</a:t>
          </a:r>
          <a:endParaRPr lang="en-IN"/>
        </a:p>
      </dgm:t>
    </dgm:pt>
    <dgm:pt modelId="{52844C80-90E9-4E6D-BBDA-06875FA77D13}" type="parTrans" cxnId="{BE2D6DEA-DD46-42FA-AC4C-C08302F176B6}">
      <dgm:prSet/>
      <dgm:spPr/>
      <dgm:t>
        <a:bodyPr/>
        <a:lstStyle/>
        <a:p>
          <a:endParaRPr lang="en-IN"/>
        </a:p>
      </dgm:t>
    </dgm:pt>
    <dgm:pt modelId="{05C0BA55-896D-4EBD-BF16-3C24B3E96EA5}" type="sibTrans" cxnId="{BE2D6DEA-DD46-42FA-AC4C-C08302F176B6}">
      <dgm:prSet/>
      <dgm:spPr/>
      <dgm:t>
        <a:bodyPr/>
        <a:lstStyle/>
        <a:p>
          <a:endParaRPr lang="en-IN"/>
        </a:p>
      </dgm:t>
    </dgm:pt>
    <dgm:pt modelId="{BC79FE96-816C-4633-8263-9A9C78C2D84E}">
      <dgm:prSet/>
      <dgm:spPr/>
      <dgm:t>
        <a:bodyPr/>
        <a:lstStyle/>
        <a:p>
          <a:r>
            <a:rPr lang="en-US"/>
            <a:t>Arduino IoT Cloud</a:t>
          </a:r>
          <a:endParaRPr lang="en-IN"/>
        </a:p>
      </dgm:t>
    </dgm:pt>
    <dgm:pt modelId="{05984E1B-9F53-4BA5-97E4-33A1067CBA77}" type="parTrans" cxnId="{7982C11A-7387-4097-AEF9-52234C63C6E6}">
      <dgm:prSet/>
      <dgm:spPr/>
      <dgm:t>
        <a:bodyPr/>
        <a:lstStyle/>
        <a:p>
          <a:endParaRPr lang="en-IN"/>
        </a:p>
      </dgm:t>
    </dgm:pt>
    <dgm:pt modelId="{285D3C84-BDCA-4E69-BFB8-455C4412FB44}" type="sibTrans" cxnId="{7982C11A-7387-4097-AEF9-52234C63C6E6}">
      <dgm:prSet/>
      <dgm:spPr/>
      <dgm:t>
        <a:bodyPr/>
        <a:lstStyle/>
        <a:p>
          <a:endParaRPr lang="en-IN"/>
        </a:p>
      </dgm:t>
    </dgm:pt>
    <dgm:pt modelId="{B5CAA680-5059-4044-A427-D76F90BF2DC4}">
      <dgm:prSet/>
      <dgm:spPr/>
      <dgm:t>
        <a:bodyPr/>
        <a:lstStyle/>
        <a:p>
          <a:r>
            <a:rPr lang="en-US"/>
            <a:t>IoT Remote Mobile App</a:t>
          </a:r>
          <a:endParaRPr lang="en-IN"/>
        </a:p>
      </dgm:t>
    </dgm:pt>
    <dgm:pt modelId="{394CDFA0-1DB8-4FA5-B158-053E110F370A}" type="parTrans" cxnId="{5810262B-BC91-46D2-B5C5-74F53D1C61F0}">
      <dgm:prSet/>
      <dgm:spPr/>
      <dgm:t>
        <a:bodyPr/>
        <a:lstStyle/>
        <a:p>
          <a:endParaRPr lang="en-IN"/>
        </a:p>
      </dgm:t>
    </dgm:pt>
    <dgm:pt modelId="{1339F78C-1454-4FBF-9E14-FA7AD502E395}" type="sibTrans" cxnId="{5810262B-BC91-46D2-B5C5-74F53D1C61F0}">
      <dgm:prSet/>
      <dgm:spPr/>
      <dgm:t>
        <a:bodyPr/>
        <a:lstStyle/>
        <a:p>
          <a:endParaRPr lang="en-IN"/>
        </a:p>
      </dgm:t>
    </dgm:pt>
    <dgm:pt modelId="{2F92808F-0132-452B-9210-EE0303BCBCCD}">
      <dgm:prSet/>
      <dgm:spPr/>
      <dgm:t>
        <a:bodyPr/>
        <a:lstStyle/>
        <a:p>
          <a:r>
            <a:rPr lang="en-US"/>
            <a:t>Alexa (software)</a:t>
          </a:r>
          <a:endParaRPr lang="en-IN"/>
        </a:p>
      </dgm:t>
    </dgm:pt>
    <dgm:pt modelId="{844DE2E5-5718-4F00-932D-61D6C4DC7225}" type="parTrans" cxnId="{337FB404-89DC-45D0-A7A5-9082274A4621}">
      <dgm:prSet/>
      <dgm:spPr/>
      <dgm:t>
        <a:bodyPr/>
        <a:lstStyle/>
        <a:p>
          <a:endParaRPr lang="en-IN"/>
        </a:p>
      </dgm:t>
    </dgm:pt>
    <dgm:pt modelId="{85BB4258-DE5E-46CC-A681-DE68A59E9F0D}" type="sibTrans" cxnId="{337FB404-89DC-45D0-A7A5-9082274A4621}">
      <dgm:prSet/>
      <dgm:spPr/>
      <dgm:t>
        <a:bodyPr/>
        <a:lstStyle/>
        <a:p>
          <a:endParaRPr lang="en-IN"/>
        </a:p>
      </dgm:t>
    </dgm:pt>
    <dgm:pt modelId="{D7D47CAC-F474-4B12-A868-364952D467B3}" type="pres">
      <dgm:prSet presAssocID="{CA59DEB8-71FD-416F-A96F-BAFB78A7CF11}" presName="hierChild1" presStyleCnt="0">
        <dgm:presLayoutVars>
          <dgm:orgChart val="1"/>
          <dgm:chPref val="1"/>
          <dgm:dir/>
          <dgm:animOne val="branch"/>
          <dgm:animLvl val="lvl"/>
          <dgm:resizeHandles/>
        </dgm:presLayoutVars>
      </dgm:prSet>
      <dgm:spPr/>
    </dgm:pt>
    <dgm:pt modelId="{07CA6B1F-6F80-4693-AD18-CE07B04C9163}" type="pres">
      <dgm:prSet presAssocID="{E227273D-A82F-40DC-9D66-1B3823CE7972}" presName="hierRoot1" presStyleCnt="0">
        <dgm:presLayoutVars>
          <dgm:hierBranch val="init"/>
        </dgm:presLayoutVars>
      </dgm:prSet>
      <dgm:spPr/>
    </dgm:pt>
    <dgm:pt modelId="{789C836F-AEA4-4371-AECA-6A97F81E6F89}" type="pres">
      <dgm:prSet presAssocID="{E227273D-A82F-40DC-9D66-1B3823CE7972}" presName="rootComposite1" presStyleCnt="0"/>
      <dgm:spPr/>
    </dgm:pt>
    <dgm:pt modelId="{6F79B701-21D9-4E47-8201-5C72BBFBBB80}" type="pres">
      <dgm:prSet presAssocID="{E227273D-A82F-40DC-9D66-1B3823CE7972}" presName="rootText1" presStyleLbl="node0" presStyleIdx="0" presStyleCnt="1">
        <dgm:presLayoutVars>
          <dgm:chPref val="3"/>
        </dgm:presLayoutVars>
      </dgm:prSet>
      <dgm:spPr/>
    </dgm:pt>
    <dgm:pt modelId="{4BB795FE-4179-4AEA-95BD-E4CFF7205440}" type="pres">
      <dgm:prSet presAssocID="{E227273D-A82F-40DC-9D66-1B3823CE7972}" presName="rootConnector1" presStyleLbl="node1" presStyleIdx="0" presStyleCnt="0"/>
      <dgm:spPr/>
    </dgm:pt>
    <dgm:pt modelId="{F7D7DB1B-F8F6-41EC-A3F6-75A29F39BC5B}" type="pres">
      <dgm:prSet presAssocID="{E227273D-A82F-40DC-9D66-1B3823CE7972}" presName="hierChild2" presStyleCnt="0"/>
      <dgm:spPr/>
    </dgm:pt>
    <dgm:pt modelId="{3A7BB783-B86B-409B-B0B8-29809DADFB0F}" type="pres">
      <dgm:prSet presAssocID="{05984E1B-9F53-4BA5-97E4-33A1067CBA77}" presName="Name37" presStyleLbl="parChTrans1D2" presStyleIdx="0" presStyleCnt="3"/>
      <dgm:spPr/>
    </dgm:pt>
    <dgm:pt modelId="{ABE14EE0-46DD-4958-81D8-B9B91EB202B7}" type="pres">
      <dgm:prSet presAssocID="{BC79FE96-816C-4633-8263-9A9C78C2D84E}" presName="hierRoot2" presStyleCnt="0">
        <dgm:presLayoutVars>
          <dgm:hierBranch val="init"/>
        </dgm:presLayoutVars>
      </dgm:prSet>
      <dgm:spPr/>
    </dgm:pt>
    <dgm:pt modelId="{74205194-927A-463B-BE71-25A5F1AC1820}" type="pres">
      <dgm:prSet presAssocID="{BC79FE96-816C-4633-8263-9A9C78C2D84E}" presName="rootComposite" presStyleCnt="0"/>
      <dgm:spPr/>
    </dgm:pt>
    <dgm:pt modelId="{707D75D5-F75C-4E20-8B4A-738517A444E4}" type="pres">
      <dgm:prSet presAssocID="{BC79FE96-816C-4633-8263-9A9C78C2D84E}" presName="rootText" presStyleLbl="node2" presStyleIdx="0" presStyleCnt="3">
        <dgm:presLayoutVars>
          <dgm:chPref val="3"/>
        </dgm:presLayoutVars>
      </dgm:prSet>
      <dgm:spPr/>
    </dgm:pt>
    <dgm:pt modelId="{A4F409E8-5ADD-46AF-9640-A4ACEB11BD06}" type="pres">
      <dgm:prSet presAssocID="{BC79FE96-816C-4633-8263-9A9C78C2D84E}" presName="rootConnector" presStyleLbl="node2" presStyleIdx="0" presStyleCnt="3"/>
      <dgm:spPr/>
    </dgm:pt>
    <dgm:pt modelId="{A72A7D7C-38FC-4FC3-9889-E8066D3C9B9B}" type="pres">
      <dgm:prSet presAssocID="{BC79FE96-816C-4633-8263-9A9C78C2D84E}" presName="hierChild4" presStyleCnt="0"/>
      <dgm:spPr/>
    </dgm:pt>
    <dgm:pt modelId="{FC6A6547-03DC-476A-A5B6-8F037D878873}" type="pres">
      <dgm:prSet presAssocID="{BC79FE96-816C-4633-8263-9A9C78C2D84E}" presName="hierChild5" presStyleCnt="0"/>
      <dgm:spPr/>
    </dgm:pt>
    <dgm:pt modelId="{952ED898-5133-4444-8171-5343210D4AFB}" type="pres">
      <dgm:prSet presAssocID="{394CDFA0-1DB8-4FA5-B158-053E110F370A}" presName="Name37" presStyleLbl="parChTrans1D2" presStyleIdx="1" presStyleCnt="3"/>
      <dgm:spPr/>
    </dgm:pt>
    <dgm:pt modelId="{45FFA2CD-041E-42AA-A0B0-34FAB8E6277E}" type="pres">
      <dgm:prSet presAssocID="{B5CAA680-5059-4044-A427-D76F90BF2DC4}" presName="hierRoot2" presStyleCnt="0">
        <dgm:presLayoutVars>
          <dgm:hierBranch val="init"/>
        </dgm:presLayoutVars>
      </dgm:prSet>
      <dgm:spPr/>
    </dgm:pt>
    <dgm:pt modelId="{512FE8C8-34F4-403C-A8C6-95E2B4AD10D9}" type="pres">
      <dgm:prSet presAssocID="{B5CAA680-5059-4044-A427-D76F90BF2DC4}" presName="rootComposite" presStyleCnt="0"/>
      <dgm:spPr/>
    </dgm:pt>
    <dgm:pt modelId="{4C352E62-D0F0-4560-ACBC-2703E1F5F7F2}" type="pres">
      <dgm:prSet presAssocID="{B5CAA680-5059-4044-A427-D76F90BF2DC4}" presName="rootText" presStyleLbl="node2" presStyleIdx="1" presStyleCnt="3">
        <dgm:presLayoutVars>
          <dgm:chPref val="3"/>
        </dgm:presLayoutVars>
      </dgm:prSet>
      <dgm:spPr/>
    </dgm:pt>
    <dgm:pt modelId="{9970F79E-D234-4E3B-84BA-12CB70F7324E}" type="pres">
      <dgm:prSet presAssocID="{B5CAA680-5059-4044-A427-D76F90BF2DC4}" presName="rootConnector" presStyleLbl="node2" presStyleIdx="1" presStyleCnt="3"/>
      <dgm:spPr/>
    </dgm:pt>
    <dgm:pt modelId="{83708247-43A6-4736-B401-EC3E3BAB366F}" type="pres">
      <dgm:prSet presAssocID="{B5CAA680-5059-4044-A427-D76F90BF2DC4}" presName="hierChild4" presStyleCnt="0"/>
      <dgm:spPr/>
    </dgm:pt>
    <dgm:pt modelId="{FEA110F1-AAEF-4EDA-9C10-C9B2597629BE}" type="pres">
      <dgm:prSet presAssocID="{B5CAA680-5059-4044-A427-D76F90BF2DC4}" presName="hierChild5" presStyleCnt="0"/>
      <dgm:spPr/>
    </dgm:pt>
    <dgm:pt modelId="{7B26B055-1725-4968-906A-728640993E98}" type="pres">
      <dgm:prSet presAssocID="{844DE2E5-5718-4F00-932D-61D6C4DC7225}" presName="Name37" presStyleLbl="parChTrans1D2" presStyleIdx="2" presStyleCnt="3"/>
      <dgm:spPr/>
    </dgm:pt>
    <dgm:pt modelId="{3CEE932B-A76B-4CD0-BE79-C1094F67D276}" type="pres">
      <dgm:prSet presAssocID="{2F92808F-0132-452B-9210-EE0303BCBCCD}" presName="hierRoot2" presStyleCnt="0">
        <dgm:presLayoutVars>
          <dgm:hierBranch val="init"/>
        </dgm:presLayoutVars>
      </dgm:prSet>
      <dgm:spPr/>
    </dgm:pt>
    <dgm:pt modelId="{51A361FC-9318-4906-B244-A403E0D33E14}" type="pres">
      <dgm:prSet presAssocID="{2F92808F-0132-452B-9210-EE0303BCBCCD}" presName="rootComposite" presStyleCnt="0"/>
      <dgm:spPr/>
    </dgm:pt>
    <dgm:pt modelId="{098A1B5A-95AC-4C04-A45D-54F51A68B30E}" type="pres">
      <dgm:prSet presAssocID="{2F92808F-0132-452B-9210-EE0303BCBCCD}" presName="rootText" presStyleLbl="node2" presStyleIdx="2" presStyleCnt="3">
        <dgm:presLayoutVars>
          <dgm:chPref val="3"/>
        </dgm:presLayoutVars>
      </dgm:prSet>
      <dgm:spPr/>
    </dgm:pt>
    <dgm:pt modelId="{2A346895-FD79-4143-9E89-8DD1ADD5B03E}" type="pres">
      <dgm:prSet presAssocID="{2F92808F-0132-452B-9210-EE0303BCBCCD}" presName="rootConnector" presStyleLbl="node2" presStyleIdx="2" presStyleCnt="3"/>
      <dgm:spPr/>
    </dgm:pt>
    <dgm:pt modelId="{920CCB0A-6F0B-42BB-A653-8E2AB0EB5AB8}" type="pres">
      <dgm:prSet presAssocID="{2F92808F-0132-452B-9210-EE0303BCBCCD}" presName="hierChild4" presStyleCnt="0"/>
      <dgm:spPr/>
    </dgm:pt>
    <dgm:pt modelId="{A242A4F1-C4F2-4FFC-91CA-61F158698234}" type="pres">
      <dgm:prSet presAssocID="{2F92808F-0132-452B-9210-EE0303BCBCCD}" presName="hierChild5" presStyleCnt="0"/>
      <dgm:spPr/>
    </dgm:pt>
    <dgm:pt modelId="{ED196797-2E52-4D9A-B54F-7C5CE42832FE}" type="pres">
      <dgm:prSet presAssocID="{E227273D-A82F-40DC-9D66-1B3823CE7972}" presName="hierChild3" presStyleCnt="0"/>
      <dgm:spPr/>
    </dgm:pt>
  </dgm:ptLst>
  <dgm:cxnLst>
    <dgm:cxn modelId="{337FB404-89DC-45D0-A7A5-9082274A4621}" srcId="{E227273D-A82F-40DC-9D66-1B3823CE7972}" destId="{2F92808F-0132-452B-9210-EE0303BCBCCD}" srcOrd="2" destOrd="0" parTransId="{844DE2E5-5718-4F00-932D-61D6C4DC7225}" sibTransId="{85BB4258-DE5E-46CC-A681-DE68A59E9F0D}"/>
    <dgm:cxn modelId="{5ECAD307-FF06-441D-AF0B-B8BEC58C0DA9}" type="presOf" srcId="{2F92808F-0132-452B-9210-EE0303BCBCCD}" destId="{098A1B5A-95AC-4C04-A45D-54F51A68B30E}" srcOrd="0" destOrd="0" presId="urn:microsoft.com/office/officeart/2005/8/layout/orgChart1"/>
    <dgm:cxn modelId="{7982C11A-7387-4097-AEF9-52234C63C6E6}" srcId="{E227273D-A82F-40DC-9D66-1B3823CE7972}" destId="{BC79FE96-816C-4633-8263-9A9C78C2D84E}" srcOrd="0" destOrd="0" parTransId="{05984E1B-9F53-4BA5-97E4-33A1067CBA77}" sibTransId="{285D3C84-BDCA-4E69-BFB8-455C4412FB44}"/>
    <dgm:cxn modelId="{3E9AEA1B-951B-41A1-AE75-3BBC57FC9472}" type="presOf" srcId="{E227273D-A82F-40DC-9D66-1B3823CE7972}" destId="{4BB795FE-4179-4AEA-95BD-E4CFF7205440}" srcOrd="1" destOrd="0" presId="urn:microsoft.com/office/officeart/2005/8/layout/orgChart1"/>
    <dgm:cxn modelId="{5810262B-BC91-46D2-B5C5-74F53D1C61F0}" srcId="{E227273D-A82F-40DC-9D66-1B3823CE7972}" destId="{B5CAA680-5059-4044-A427-D76F90BF2DC4}" srcOrd="1" destOrd="0" parTransId="{394CDFA0-1DB8-4FA5-B158-053E110F370A}" sibTransId="{1339F78C-1454-4FBF-9E14-FA7AD502E395}"/>
    <dgm:cxn modelId="{7FE08C6F-AC4C-4AF7-B5AD-3EA9B1623F78}" type="presOf" srcId="{394CDFA0-1DB8-4FA5-B158-053E110F370A}" destId="{952ED898-5133-4444-8171-5343210D4AFB}" srcOrd="0" destOrd="0" presId="urn:microsoft.com/office/officeart/2005/8/layout/orgChart1"/>
    <dgm:cxn modelId="{E0C82E80-CF4E-4923-9CF7-F733E047A169}" type="presOf" srcId="{CA59DEB8-71FD-416F-A96F-BAFB78A7CF11}" destId="{D7D47CAC-F474-4B12-A868-364952D467B3}" srcOrd="0" destOrd="0" presId="urn:microsoft.com/office/officeart/2005/8/layout/orgChart1"/>
    <dgm:cxn modelId="{12C1B09A-E82D-4906-95F6-11BF8AC893B7}" type="presOf" srcId="{B5CAA680-5059-4044-A427-D76F90BF2DC4}" destId="{9970F79E-D234-4E3B-84BA-12CB70F7324E}" srcOrd="1" destOrd="0" presId="urn:microsoft.com/office/officeart/2005/8/layout/orgChart1"/>
    <dgm:cxn modelId="{F922889D-E453-490E-A01D-7547BA543B6A}" type="presOf" srcId="{E227273D-A82F-40DC-9D66-1B3823CE7972}" destId="{6F79B701-21D9-4E47-8201-5C72BBFBBB80}" srcOrd="0" destOrd="0" presId="urn:microsoft.com/office/officeart/2005/8/layout/orgChart1"/>
    <dgm:cxn modelId="{FC2B22A0-4DDD-49EA-8E9C-570E35FE2267}" type="presOf" srcId="{B5CAA680-5059-4044-A427-D76F90BF2DC4}" destId="{4C352E62-D0F0-4560-ACBC-2703E1F5F7F2}" srcOrd="0" destOrd="0" presId="urn:microsoft.com/office/officeart/2005/8/layout/orgChart1"/>
    <dgm:cxn modelId="{6DA275BB-CCF2-4799-9130-9D18E00C27C7}" type="presOf" srcId="{844DE2E5-5718-4F00-932D-61D6C4DC7225}" destId="{7B26B055-1725-4968-906A-728640993E98}" srcOrd="0" destOrd="0" presId="urn:microsoft.com/office/officeart/2005/8/layout/orgChart1"/>
    <dgm:cxn modelId="{7DDE93C6-301A-4230-8F38-C8EE5F2E351F}" type="presOf" srcId="{2F92808F-0132-452B-9210-EE0303BCBCCD}" destId="{2A346895-FD79-4143-9E89-8DD1ADD5B03E}" srcOrd="1" destOrd="0" presId="urn:microsoft.com/office/officeart/2005/8/layout/orgChart1"/>
    <dgm:cxn modelId="{1C7D2DD0-00F1-451A-9CE2-A5133FAA32A1}" type="presOf" srcId="{BC79FE96-816C-4633-8263-9A9C78C2D84E}" destId="{A4F409E8-5ADD-46AF-9640-A4ACEB11BD06}" srcOrd="1" destOrd="0" presId="urn:microsoft.com/office/officeart/2005/8/layout/orgChart1"/>
    <dgm:cxn modelId="{DDCAFADF-18D3-4A54-9393-32B2F43092D4}" type="presOf" srcId="{BC79FE96-816C-4633-8263-9A9C78C2D84E}" destId="{707D75D5-F75C-4E20-8B4A-738517A444E4}" srcOrd="0" destOrd="0" presId="urn:microsoft.com/office/officeart/2005/8/layout/orgChart1"/>
    <dgm:cxn modelId="{BE2D6DEA-DD46-42FA-AC4C-C08302F176B6}" srcId="{CA59DEB8-71FD-416F-A96F-BAFB78A7CF11}" destId="{E227273D-A82F-40DC-9D66-1B3823CE7972}" srcOrd="0" destOrd="0" parTransId="{52844C80-90E9-4E6D-BBDA-06875FA77D13}" sibTransId="{05C0BA55-896D-4EBD-BF16-3C24B3E96EA5}"/>
    <dgm:cxn modelId="{461642EC-70AB-47C4-A20E-B6A45E6DB0C8}" type="presOf" srcId="{05984E1B-9F53-4BA5-97E4-33A1067CBA77}" destId="{3A7BB783-B86B-409B-B0B8-29809DADFB0F}" srcOrd="0" destOrd="0" presId="urn:microsoft.com/office/officeart/2005/8/layout/orgChart1"/>
    <dgm:cxn modelId="{12EA0D52-F743-4E43-8141-EC7AF4CD8063}" type="presParOf" srcId="{D7D47CAC-F474-4B12-A868-364952D467B3}" destId="{07CA6B1F-6F80-4693-AD18-CE07B04C9163}" srcOrd="0" destOrd="0" presId="urn:microsoft.com/office/officeart/2005/8/layout/orgChart1"/>
    <dgm:cxn modelId="{B865CC84-F788-4627-A8EF-B8DC9EE73A80}" type="presParOf" srcId="{07CA6B1F-6F80-4693-AD18-CE07B04C9163}" destId="{789C836F-AEA4-4371-AECA-6A97F81E6F89}" srcOrd="0" destOrd="0" presId="urn:microsoft.com/office/officeart/2005/8/layout/orgChart1"/>
    <dgm:cxn modelId="{BA972F12-5167-40CF-A6F1-D40C4F00903B}" type="presParOf" srcId="{789C836F-AEA4-4371-AECA-6A97F81E6F89}" destId="{6F79B701-21D9-4E47-8201-5C72BBFBBB80}" srcOrd="0" destOrd="0" presId="urn:microsoft.com/office/officeart/2005/8/layout/orgChart1"/>
    <dgm:cxn modelId="{1621681A-6F0B-46BF-9E3A-133F9F5DA64C}" type="presParOf" srcId="{789C836F-AEA4-4371-AECA-6A97F81E6F89}" destId="{4BB795FE-4179-4AEA-95BD-E4CFF7205440}" srcOrd="1" destOrd="0" presId="urn:microsoft.com/office/officeart/2005/8/layout/orgChart1"/>
    <dgm:cxn modelId="{39762EBA-86A5-4CA2-95FD-2727D99CFE74}" type="presParOf" srcId="{07CA6B1F-6F80-4693-AD18-CE07B04C9163}" destId="{F7D7DB1B-F8F6-41EC-A3F6-75A29F39BC5B}" srcOrd="1" destOrd="0" presId="urn:microsoft.com/office/officeart/2005/8/layout/orgChart1"/>
    <dgm:cxn modelId="{FC81EFCA-8BEE-4945-848B-D96A6832B329}" type="presParOf" srcId="{F7D7DB1B-F8F6-41EC-A3F6-75A29F39BC5B}" destId="{3A7BB783-B86B-409B-B0B8-29809DADFB0F}" srcOrd="0" destOrd="0" presId="urn:microsoft.com/office/officeart/2005/8/layout/orgChart1"/>
    <dgm:cxn modelId="{E0425581-9578-4F28-A542-DD1577159CAD}" type="presParOf" srcId="{F7D7DB1B-F8F6-41EC-A3F6-75A29F39BC5B}" destId="{ABE14EE0-46DD-4958-81D8-B9B91EB202B7}" srcOrd="1" destOrd="0" presId="urn:microsoft.com/office/officeart/2005/8/layout/orgChart1"/>
    <dgm:cxn modelId="{59A96CFB-20F6-43A2-BBB6-13B5FE8D533B}" type="presParOf" srcId="{ABE14EE0-46DD-4958-81D8-B9B91EB202B7}" destId="{74205194-927A-463B-BE71-25A5F1AC1820}" srcOrd="0" destOrd="0" presId="urn:microsoft.com/office/officeart/2005/8/layout/orgChart1"/>
    <dgm:cxn modelId="{24979016-FF14-475F-9CD5-024A974034F1}" type="presParOf" srcId="{74205194-927A-463B-BE71-25A5F1AC1820}" destId="{707D75D5-F75C-4E20-8B4A-738517A444E4}" srcOrd="0" destOrd="0" presId="urn:microsoft.com/office/officeart/2005/8/layout/orgChart1"/>
    <dgm:cxn modelId="{0811252C-8DEC-4F8B-8E42-1015F6A97A87}" type="presParOf" srcId="{74205194-927A-463B-BE71-25A5F1AC1820}" destId="{A4F409E8-5ADD-46AF-9640-A4ACEB11BD06}" srcOrd="1" destOrd="0" presId="urn:microsoft.com/office/officeart/2005/8/layout/orgChart1"/>
    <dgm:cxn modelId="{37C171C4-84FC-4A93-A22F-A05DF77AE199}" type="presParOf" srcId="{ABE14EE0-46DD-4958-81D8-B9B91EB202B7}" destId="{A72A7D7C-38FC-4FC3-9889-E8066D3C9B9B}" srcOrd="1" destOrd="0" presId="urn:microsoft.com/office/officeart/2005/8/layout/orgChart1"/>
    <dgm:cxn modelId="{01C0E26F-D717-4B75-832D-F0553DB97AB6}" type="presParOf" srcId="{ABE14EE0-46DD-4958-81D8-B9B91EB202B7}" destId="{FC6A6547-03DC-476A-A5B6-8F037D878873}" srcOrd="2" destOrd="0" presId="urn:microsoft.com/office/officeart/2005/8/layout/orgChart1"/>
    <dgm:cxn modelId="{61B3A305-6AEA-4434-B96D-1421C7797C38}" type="presParOf" srcId="{F7D7DB1B-F8F6-41EC-A3F6-75A29F39BC5B}" destId="{952ED898-5133-4444-8171-5343210D4AFB}" srcOrd="2" destOrd="0" presId="urn:microsoft.com/office/officeart/2005/8/layout/orgChart1"/>
    <dgm:cxn modelId="{1A45F7BA-191B-471B-9E51-C2E8186FB0AB}" type="presParOf" srcId="{F7D7DB1B-F8F6-41EC-A3F6-75A29F39BC5B}" destId="{45FFA2CD-041E-42AA-A0B0-34FAB8E6277E}" srcOrd="3" destOrd="0" presId="urn:microsoft.com/office/officeart/2005/8/layout/orgChart1"/>
    <dgm:cxn modelId="{78B3D85D-8CFE-4705-BB57-EEC35FE83AE0}" type="presParOf" srcId="{45FFA2CD-041E-42AA-A0B0-34FAB8E6277E}" destId="{512FE8C8-34F4-403C-A8C6-95E2B4AD10D9}" srcOrd="0" destOrd="0" presId="urn:microsoft.com/office/officeart/2005/8/layout/orgChart1"/>
    <dgm:cxn modelId="{9F3BB178-0C75-4EA9-BF56-6F2CAEE4FA4B}" type="presParOf" srcId="{512FE8C8-34F4-403C-A8C6-95E2B4AD10D9}" destId="{4C352E62-D0F0-4560-ACBC-2703E1F5F7F2}" srcOrd="0" destOrd="0" presId="urn:microsoft.com/office/officeart/2005/8/layout/orgChart1"/>
    <dgm:cxn modelId="{C8D3E2A8-EB12-472C-A39E-C86611D9EAF2}" type="presParOf" srcId="{512FE8C8-34F4-403C-A8C6-95E2B4AD10D9}" destId="{9970F79E-D234-4E3B-84BA-12CB70F7324E}" srcOrd="1" destOrd="0" presId="urn:microsoft.com/office/officeart/2005/8/layout/orgChart1"/>
    <dgm:cxn modelId="{10054401-B81B-476D-8324-70B1A6CD9DAD}" type="presParOf" srcId="{45FFA2CD-041E-42AA-A0B0-34FAB8E6277E}" destId="{83708247-43A6-4736-B401-EC3E3BAB366F}" srcOrd="1" destOrd="0" presId="urn:microsoft.com/office/officeart/2005/8/layout/orgChart1"/>
    <dgm:cxn modelId="{203A94BF-FC5E-4AF2-BDF4-E63202152748}" type="presParOf" srcId="{45FFA2CD-041E-42AA-A0B0-34FAB8E6277E}" destId="{FEA110F1-AAEF-4EDA-9C10-C9B2597629BE}" srcOrd="2" destOrd="0" presId="urn:microsoft.com/office/officeart/2005/8/layout/orgChart1"/>
    <dgm:cxn modelId="{9228126B-A354-42D0-8FF0-49B0F4405C49}" type="presParOf" srcId="{F7D7DB1B-F8F6-41EC-A3F6-75A29F39BC5B}" destId="{7B26B055-1725-4968-906A-728640993E98}" srcOrd="4" destOrd="0" presId="urn:microsoft.com/office/officeart/2005/8/layout/orgChart1"/>
    <dgm:cxn modelId="{6C4FBFCD-CEE3-4E97-BDE1-ECD888E0D450}" type="presParOf" srcId="{F7D7DB1B-F8F6-41EC-A3F6-75A29F39BC5B}" destId="{3CEE932B-A76B-4CD0-BE79-C1094F67D276}" srcOrd="5" destOrd="0" presId="urn:microsoft.com/office/officeart/2005/8/layout/orgChart1"/>
    <dgm:cxn modelId="{9716FD61-CCC9-471C-937C-45E6521CF519}" type="presParOf" srcId="{3CEE932B-A76B-4CD0-BE79-C1094F67D276}" destId="{51A361FC-9318-4906-B244-A403E0D33E14}" srcOrd="0" destOrd="0" presId="urn:microsoft.com/office/officeart/2005/8/layout/orgChart1"/>
    <dgm:cxn modelId="{0BCC6C45-2582-4DD1-A475-239297039963}" type="presParOf" srcId="{51A361FC-9318-4906-B244-A403E0D33E14}" destId="{098A1B5A-95AC-4C04-A45D-54F51A68B30E}" srcOrd="0" destOrd="0" presId="urn:microsoft.com/office/officeart/2005/8/layout/orgChart1"/>
    <dgm:cxn modelId="{1C8EC5DE-49ED-4E33-A367-1032D817C4EB}" type="presParOf" srcId="{51A361FC-9318-4906-B244-A403E0D33E14}" destId="{2A346895-FD79-4143-9E89-8DD1ADD5B03E}" srcOrd="1" destOrd="0" presId="urn:microsoft.com/office/officeart/2005/8/layout/orgChart1"/>
    <dgm:cxn modelId="{912BA99D-93B3-4CCD-A043-89E43A1FFCBF}" type="presParOf" srcId="{3CEE932B-A76B-4CD0-BE79-C1094F67D276}" destId="{920CCB0A-6F0B-42BB-A653-8E2AB0EB5AB8}" srcOrd="1" destOrd="0" presId="urn:microsoft.com/office/officeart/2005/8/layout/orgChart1"/>
    <dgm:cxn modelId="{FC52123C-75D6-4152-A2FD-02386945F708}" type="presParOf" srcId="{3CEE932B-A76B-4CD0-BE79-C1094F67D276}" destId="{A242A4F1-C4F2-4FFC-91CA-61F158698234}" srcOrd="2" destOrd="0" presId="urn:microsoft.com/office/officeart/2005/8/layout/orgChart1"/>
    <dgm:cxn modelId="{9F96EA80-BB08-49F3-A6F4-A47A0B339C82}" type="presParOf" srcId="{07CA6B1F-6F80-4693-AD18-CE07B04C9163}" destId="{ED196797-2E52-4D9A-B54F-7C5CE42832F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7AF3CA-3A19-4DC2-9B92-EEFF5D961890}" type="doc">
      <dgm:prSet loTypeId="urn:microsoft.com/office/officeart/2005/8/layout/hierarchy1" loCatId="hierarchy" qsTypeId="urn:microsoft.com/office/officeart/2005/8/quickstyle/3d2" qsCatId="3D" csTypeId="urn:microsoft.com/office/officeart/2005/8/colors/accent0_1" csCatId="mainScheme" phldr="1"/>
      <dgm:spPr/>
      <dgm:t>
        <a:bodyPr/>
        <a:lstStyle/>
        <a:p>
          <a:endParaRPr lang="en-IN"/>
        </a:p>
      </dgm:t>
    </dgm:pt>
    <dgm:pt modelId="{84706ADE-4DE1-4643-B2C9-180FB8FD5F08}">
      <dgm:prSet/>
      <dgm:spPr/>
      <dgm:t>
        <a:bodyPr/>
        <a:lstStyle/>
        <a:p>
          <a:r>
            <a:rPr lang="en-US"/>
            <a:t>Hardware</a:t>
          </a:r>
          <a:endParaRPr lang="en-IN"/>
        </a:p>
      </dgm:t>
    </dgm:pt>
    <dgm:pt modelId="{750F4AF3-0D77-453C-B0B7-5B0C80FF262D}" type="parTrans" cxnId="{19515C9A-5E23-454A-ACE8-96AABEE75498}">
      <dgm:prSet/>
      <dgm:spPr/>
      <dgm:t>
        <a:bodyPr/>
        <a:lstStyle/>
        <a:p>
          <a:endParaRPr lang="en-IN"/>
        </a:p>
      </dgm:t>
    </dgm:pt>
    <dgm:pt modelId="{E3021766-3B33-424E-A5AC-A9CC322666C1}" type="sibTrans" cxnId="{19515C9A-5E23-454A-ACE8-96AABEE75498}">
      <dgm:prSet/>
      <dgm:spPr/>
      <dgm:t>
        <a:bodyPr/>
        <a:lstStyle/>
        <a:p>
          <a:endParaRPr lang="en-IN"/>
        </a:p>
      </dgm:t>
    </dgm:pt>
    <dgm:pt modelId="{B3322ECC-68C0-4E66-A358-36689E067B26}">
      <dgm:prSet/>
      <dgm:spPr/>
      <dgm:t>
        <a:bodyPr/>
        <a:lstStyle/>
        <a:p>
          <a:r>
            <a:rPr lang="en-US"/>
            <a:t>ESP 8266-Node MCU</a:t>
          </a:r>
          <a:endParaRPr lang="en-IN"/>
        </a:p>
      </dgm:t>
    </dgm:pt>
    <dgm:pt modelId="{813EADCA-73D6-4DE8-80DB-82AF9397F836}" type="parTrans" cxnId="{36F5AFDB-F896-49E4-BE26-8C9D6C9EFBA9}">
      <dgm:prSet/>
      <dgm:spPr/>
      <dgm:t>
        <a:bodyPr/>
        <a:lstStyle/>
        <a:p>
          <a:endParaRPr lang="en-IN"/>
        </a:p>
      </dgm:t>
    </dgm:pt>
    <dgm:pt modelId="{60AB13CF-2DBA-4582-9F79-D8CACBBFD997}" type="sibTrans" cxnId="{36F5AFDB-F896-49E4-BE26-8C9D6C9EFBA9}">
      <dgm:prSet/>
      <dgm:spPr/>
      <dgm:t>
        <a:bodyPr/>
        <a:lstStyle/>
        <a:p>
          <a:endParaRPr lang="en-IN"/>
        </a:p>
      </dgm:t>
    </dgm:pt>
    <dgm:pt modelId="{81CC282A-496E-42D7-9861-5F18FDA276AB}">
      <dgm:prSet/>
      <dgm:spPr/>
      <dgm:t>
        <a:bodyPr/>
        <a:lstStyle/>
        <a:p>
          <a:r>
            <a:rPr lang="en-IN"/>
            <a:t>DHT11 – Thermal Sensor</a:t>
          </a:r>
        </a:p>
      </dgm:t>
    </dgm:pt>
    <dgm:pt modelId="{0CC89E94-3DB7-421D-A370-CE3070262DB8}" type="parTrans" cxnId="{5E094165-4F02-4B68-8D81-0D11D145A1BE}">
      <dgm:prSet/>
      <dgm:spPr/>
      <dgm:t>
        <a:bodyPr/>
        <a:lstStyle/>
        <a:p>
          <a:endParaRPr lang="en-IN"/>
        </a:p>
      </dgm:t>
    </dgm:pt>
    <dgm:pt modelId="{6D00F9E9-A0BD-4E01-9BBD-2112EFE84992}" type="sibTrans" cxnId="{5E094165-4F02-4B68-8D81-0D11D145A1BE}">
      <dgm:prSet/>
      <dgm:spPr/>
      <dgm:t>
        <a:bodyPr/>
        <a:lstStyle/>
        <a:p>
          <a:endParaRPr lang="en-IN"/>
        </a:p>
      </dgm:t>
    </dgm:pt>
    <dgm:pt modelId="{518B28BC-F73A-4EA0-8DA9-AB1415434E98}">
      <dgm:prSet/>
      <dgm:spPr/>
      <dgm:t>
        <a:bodyPr/>
        <a:lstStyle/>
        <a:p>
          <a:r>
            <a:rPr lang="en-IN"/>
            <a:t>Photoresistor</a:t>
          </a:r>
        </a:p>
      </dgm:t>
    </dgm:pt>
    <dgm:pt modelId="{E8C316E4-5292-451A-9E1D-EF1C012519BC}" type="parTrans" cxnId="{1108FF97-3956-4386-B6BC-8BEE66312014}">
      <dgm:prSet/>
      <dgm:spPr/>
      <dgm:t>
        <a:bodyPr/>
        <a:lstStyle/>
        <a:p>
          <a:endParaRPr lang="en-IN"/>
        </a:p>
      </dgm:t>
    </dgm:pt>
    <dgm:pt modelId="{FDF53E90-4662-4B09-A7C8-76ED555CE4C6}" type="sibTrans" cxnId="{1108FF97-3956-4386-B6BC-8BEE66312014}">
      <dgm:prSet/>
      <dgm:spPr/>
      <dgm:t>
        <a:bodyPr/>
        <a:lstStyle/>
        <a:p>
          <a:endParaRPr lang="en-IN"/>
        </a:p>
      </dgm:t>
    </dgm:pt>
    <dgm:pt modelId="{1DD942D8-8A14-4E90-BCCE-2D05878928E2}">
      <dgm:prSet/>
      <dgm:spPr/>
      <dgm:t>
        <a:bodyPr/>
        <a:lstStyle/>
        <a:p>
          <a:r>
            <a:rPr lang="en-IN"/>
            <a:t>RKI-3100</a:t>
          </a:r>
        </a:p>
      </dgm:t>
    </dgm:pt>
    <dgm:pt modelId="{EFD56A63-79F2-4E87-96E3-783E32E04C48}" type="parTrans" cxnId="{DF7B04B0-B5A6-4752-AE38-B1046A63F305}">
      <dgm:prSet/>
      <dgm:spPr/>
      <dgm:t>
        <a:bodyPr/>
        <a:lstStyle/>
        <a:p>
          <a:endParaRPr lang="en-IN"/>
        </a:p>
      </dgm:t>
    </dgm:pt>
    <dgm:pt modelId="{70FD698D-FD02-47D5-A4BC-42E397CEA5A8}" type="sibTrans" cxnId="{DF7B04B0-B5A6-4752-AE38-B1046A63F305}">
      <dgm:prSet/>
      <dgm:spPr/>
      <dgm:t>
        <a:bodyPr/>
        <a:lstStyle/>
        <a:p>
          <a:endParaRPr lang="en-IN"/>
        </a:p>
      </dgm:t>
    </dgm:pt>
    <dgm:pt modelId="{BC87B094-0D45-4F21-B5E5-132AB6DE8374}">
      <dgm:prSet/>
      <dgm:spPr/>
      <dgm:t>
        <a:bodyPr/>
        <a:lstStyle/>
        <a:p>
          <a:r>
            <a:rPr lang="en-IN"/>
            <a:t>MQ5 - Gas Sensor</a:t>
          </a:r>
        </a:p>
      </dgm:t>
    </dgm:pt>
    <dgm:pt modelId="{4F93BC8A-327F-4932-8AE2-D0B1DFDBDE04}" type="parTrans" cxnId="{BAFE10FA-E4E6-456A-B4FE-FBED34D99512}">
      <dgm:prSet/>
      <dgm:spPr/>
      <dgm:t>
        <a:bodyPr/>
        <a:lstStyle/>
        <a:p>
          <a:endParaRPr lang="en-IN"/>
        </a:p>
      </dgm:t>
    </dgm:pt>
    <dgm:pt modelId="{DA9D33AD-3F44-4330-811D-477D588FF1FD}" type="sibTrans" cxnId="{BAFE10FA-E4E6-456A-B4FE-FBED34D99512}">
      <dgm:prSet/>
      <dgm:spPr/>
      <dgm:t>
        <a:bodyPr/>
        <a:lstStyle/>
        <a:p>
          <a:endParaRPr lang="en-IN"/>
        </a:p>
      </dgm:t>
    </dgm:pt>
    <dgm:pt modelId="{048ED61B-B1C2-4AEE-AB01-305A3680B5F4}">
      <dgm:prSet/>
      <dgm:spPr/>
      <dgm:t>
        <a:bodyPr/>
        <a:lstStyle/>
        <a:p>
          <a:r>
            <a:rPr lang="en-IN"/>
            <a:t>LED’s</a:t>
          </a:r>
        </a:p>
      </dgm:t>
    </dgm:pt>
    <dgm:pt modelId="{48A52A70-4EDC-4BB9-97CD-8B89A84459A4}" type="parTrans" cxnId="{CC5B512B-6F55-44B1-A73D-61191B444E2A}">
      <dgm:prSet/>
      <dgm:spPr/>
      <dgm:t>
        <a:bodyPr/>
        <a:lstStyle/>
        <a:p>
          <a:endParaRPr lang="en-IN"/>
        </a:p>
      </dgm:t>
    </dgm:pt>
    <dgm:pt modelId="{A8E67D47-BC87-41BE-91AB-35A5D2FA6D1D}" type="sibTrans" cxnId="{CC5B512B-6F55-44B1-A73D-61191B444E2A}">
      <dgm:prSet/>
      <dgm:spPr/>
      <dgm:t>
        <a:bodyPr/>
        <a:lstStyle/>
        <a:p>
          <a:endParaRPr lang="en-IN"/>
        </a:p>
      </dgm:t>
    </dgm:pt>
    <dgm:pt modelId="{12245727-AC27-40C8-A12A-A8F5F5729B43}">
      <dgm:prSet/>
      <dgm:spPr/>
      <dgm:t>
        <a:bodyPr/>
        <a:lstStyle/>
        <a:p>
          <a:r>
            <a:rPr lang="en-IN"/>
            <a:t>Buzzer</a:t>
          </a:r>
        </a:p>
      </dgm:t>
    </dgm:pt>
    <dgm:pt modelId="{5B6F9CBE-2432-4618-977D-69B50FE6DE3F}" type="parTrans" cxnId="{8A019F46-1D29-4172-BFD2-76C7B4DC05DD}">
      <dgm:prSet/>
      <dgm:spPr/>
      <dgm:t>
        <a:bodyPr/>
        <a:lstStyle/>
        <a:p>
          <a:endParaRPr lang="en-IN"/>
        </a:p>
      </dgm:t>
    </dgm:pt>
    <dgm:pt modelId="{6C3F46D5-5920-43DB-93DD-F98A2405B75D}" type="sibTrans" cxnId="{8A019F46-1D29-4172-BFD2-76C7B4DC05DD}">
      <dgm:prSet/>
      <dgm:spPr/>
      <dgm:t>
        <a:bodyPr/>
        <a:lstStyle/>
        <a:p>
          <a:endParaRPr lang="en-IN"/>
        </a:p>
      </dgm:t>
    </dgm:pt>
    <dgm:pt modelId="{1DFE73BD-C941-46AF-9C2B-19B8B416310F}">
      <dgm:prSet/>
      <dgm:spPr/>
      <dgm:t>
        <a:bodyPr/>
        <a:lstStyle/>
        <a:p>
          <a:r>
            <a:rPr lang="en-IN"/>
            <a:t>DC Motor</a:t>
          </a:r>
        </a:p>
      </dgm:t>
    </dgm:pt>
    <dgm:pt modelId="{BB76271D-DFCE-4DAD-92C2-8771CE50E6B2}" type="parTrans" cxnId="{C2EED4A6-F739-4FD3-AEA7-95EBA0BEE10B}">
      <dgm:prSet/>
      <dgm:spPr/>
      <dgm:t>
        <a:bodyPr/>
        <a:lstStyle/>
        <a:p>
          <a:endParaRPr lang="en-IN"/>
        </a:p>
      </dgm:t>
    </dgm:pt>
    <dgm:pt modelId="{44A75228-F09C-4DD0-B7A2-781968BF0612}" type="sibTrans" cxnId="{C2EED4A6-F739-4FD3-AEA7-95EBA0BEE10B}">
      <dgm:prSet/>
      <dgm:spPr/>
      <dgm:t>
        <a:bodyPr/>
        <a:lstStyle/>
        <a:p>
          <a:endParaRPr lang="en-IN"/>
        </a:p>
      </dgm:t>
    </dgm:pt>
    <dgm:pt modelId="{359469B0-89CD-467E-9F34-FE8685ED2120}" type="pres">
      <dgm:prSet presAssocID="{8C7AF3CA-3A19-4DC2-9B92-EEFF5D961890}" presName="hierChild1" presStyleCnt="0">
        <dgm:presLayoutVars>
          <dgm:chPref val="1"/>
          <dgm:dir/>
          <dgm:animOne val="branch"/>
          <dgm:animLvl val="lvl"/>
          <dgm:resizeHandles/>
        </dgm:presLayoutVars>
      </dgm:prSet>
      <dgm:spPr/>
    </dgm:pt>
    <dgm:pt modelId="{6F9FD574-F153-4017-B2FD-1E83186B0FBB}" type="pres">
      <dgm:prSet presAssocID="{84706ADE-4DE1-4643-B2C9-180FB8FD5F08}" presName="hierRoot1" presStyleCnt="0"/>
      <dgm:spPr/>
    </dgm:pt>
    <dgm:pt modelId="{7E1EB0BA-AFF5-4175-952E-26C6A46F7629}" type="pres">
      <dgm:prSet presAssocID="{84706ADE-4DE1-4643-B2C9-180FB8FD5F08}" presName="composite" presStyleCnt="0"/>
      <dgm:spPr/>
    </dgm:pt>
    <dgm:pt modelId="{EA742F5C-94C7-46F1-BB75-BB2251B0E7E5}" type="pres">
      <dgm:prSet presAssocID="{84706ADE-4DE1-4643-B2C9-180FB8FD5F08}" presName="background" presStyleLbl="node0" presStyleIdx="0" presStyleCnt="1"/>
      <dgm:spPr/>
    </dgm:pt>
    <dgm:pt modelId="{D9F9C393-2C11-4835-A170-45B654B5C3C9}" type="pres">
      <dgm:prSet presAssocID="{84706ADE-4DE1-4643-B2C9-180FB8FD5F08}" presName="text" presStyleLbl="fgAcc0" presStyleIdx="0" presStyleCnt="1">
        <dgm:presLayoutVars>
          <dgm:chPref val="3"/>
        </dgm:presLayoutVars>
      </dgm:prSet>
      <dgm:spPr/>
    </dgm:pt>
    <dgm:pt modelId="{818A516D-5ACD-4BFA-8E52-76D0542206A0}" type="pres">
      <dgm:prSet presAssocID="{84706ADE-4DE1-4643-B2C9-180FB8FD5F08}" presName="hierChild2" presStyleCnt="0"/>
      <dgm:spPr/>
    </dgm:pt>
    <dgm:pt modelId="{9D1AC121-882C-4BC7-8D84-EDBF3C20F619}" type="pres">
      <dgm:prSet presAssocID="{813EADCA-73D6-4DE8-80DB-82AF9397F836}" presName="Name10" presStyleLbl="parChTrans1D2" presStyleIdx="0" presStyleCnt="8"/>
      <dgm:spPr/>
    </dgm:pt>
    <dgm:pt modelId="{08321848-00EE-4D3B-A0CF-787F3FBFAF42}" type="pres">
      <dgm:prSet presAssocID="{B3322ECC-68C0-4E66-A358-36689E067B26}" presName="hierRoot2" presStyleCnt="0"/>
      <dgm:spPr/>
    </dgm:pt>
    <dgm:pt modelId="{B015FF19-1980-4713-8576-B9719482A2C0}" type="pres">
      <dgm:prSet presAssocID="{B3322ECC-68C0-4E66-A358-36689E067B26}" presName="composite2" presStyleCnt="0"/>
      <dgm:spPr/>
    </dgm:pt>
    <dgm:pt modelId="{B3D219F1-0F72-4520-9E5C-98FC6ECF9A23}" type="pres">
      <dgm:prSet presAssocID="{B3322ECC-68C0-4E66-A358-36689E067B26}" presName="background2" presStyleLbl="node2" presStyleIdx="0" presStyleCnt="8"/>
      <dgm:spPr/>
    </dgm:pt>
    <dgm:pt modelId="{7B6313A9-BCD6-4DB7-8055-76BD2BAB45B9}" type="pres">
      <dgm:prSet presAssocID="{B3322ECC-68C0-4E66-A358-36689E067B26}" presName="text2" presStyleLbl="fgAcc2" presStyleIdx="0" presStyleCnt="8">
        <dgm:presLayoutVars>
          <dgm:chPref val="3"/>
        </dgm:presLayoutVars>
      </dgm:prSet>
      <dgm:spPr/>
    </dgm:pt>
    <dgm:pt modelId="{FD6E2BBD-6409-4BDE-B180-27B080749891}" type="pres">
      <dgm:prSet presAssocID="{B3322ECC-68C0-4E66-A358-36689E067B26}" presName="hierChild3" presStyleCnt="0"/>
      <dgm:spPr/>
    </dgm:pt>
    <dgm:pt modelId="{BE50E0FA-10B7-46D6-9363-AA285FB878F2}" type="pres">
      <dgm:prSet presAssocID="{0CC89E94-3DB7-421D-A370-CE3070262DB8}" presName="Name10" presStyleLbl="parChTrans1D2" presStyleIdx="1" presStyleCnt="8"/>
      <dgm:spPr/>
    </dgm:pt>
    <dgm:pt modelId="{64449456-72B5-4A59-8D7C-D636FE8FECC1}" type="pres">
      <dgm:prSet presAssocID="{81CC282A-496E-42D7-9861-5F18FDA276AB}" presName="hierRoot2" presStyleCnt="0"/>
      <dgm:spPr/>
    </dgm:pt>
    <dgm:pt modelId="{4B6F77D5-82EB-48EE-BBFD-97C76B4409AD}" type="pres">
      <dgm:prSet presAssocID="{81CC282A-496E-42D7-9861-5F18FDA276AB}" presName="composite2" presStyleCnt="0"/>
      <dgm:spPr/>
    </dgm:pt>
    <dgm:pt modelId="{F74C132D-B2D1-4AEB-B104-62513846099C}" type="pres">
      <dgm:prSet presAssocID="{81CC282A-496E-42D7-9861-5F18FDA276AB}" presName="background2" presStyleLbl="node2" presStyleIdx="1" presStyleCnt="8"/>
      <dgm:spPr/>
    </dgm:pt>
    <dgm:pt modelId="{6E8421C6-7CA4-43D4-B4DC-8C3E04ADD745}" type="pres">
      <dgm:prSet presAssocID="{81CC282A-496E-42D7-9861-5F18FDA276AB}" presName="text2" presStyleLbl="fgAcc2" presStyleIdx="1" presStyleCnt="8">
        <dgm:presLayoutVars>
          <dgm:chPref val="3"/>
        </dgm:presLayoutVars>
      </dgm:prSet>
      <dgm:spPr/>
    </dgm:pt>
    <dgm:pt modelId="{7C63BEB6-D0C0-4B42-A79D-3BFABE125B62}" type="pres">
      <dgm:prSet presAssocID="{81CC282A-496E-42D7-9861-5F18FDA276AB}" presName="hierChild3" presStyleCnt="0"/>
      <dgm:spPr/>
    </dgm:pt>
    <dgm:pt modelId="{CD3CFD24-56D6-49EF-8036-FE84DD9F53CB}" type="pres">
      <dgm:prSet presAssocID="{E8C316E4-5292-451A-9E1D-EF1C012519BC}" presName="Name10" presStyleLbl="parChTrans1D2" presStyleIdx="2" presStyleCnt="8"/>
      <dgm:spPr/>
    </dgm:pt>
    <dgm:pt modelId="{08FDAA9B-D184-47C2-A8CE-1B0117CE0E0A}" type="pres">
      <dgm:prSet presAssocID="{518B28BC-F73A-4EA0-8DA9-AB1415434E98}" presName="hierRoot2" presStyleCnt="0"/>
      <dgm:spPr/>
    </dgm:pt>
    <dgm:pt modelId="{1F76C4B1-413C-4612-ACD0-68B35F1E1D0A}" type="pres">
      <dgm:prSet presAssocID="{518B28BC-F73A-4EA0-8DA9-AB1415434E98}" presName="composite2" presStyleCnt="0"/>
      <dgm:spPr/>
    </dgm:pt>
    <dgm:pt modelId="{1085F3EB-0CF0-491F-8949-B44D57CA8378}" type="pres">
      <dgm:prSet presAssocID="{518B28BC-F73A-4EA0-8DA9-AB1415434E98}" presName="background2" presStyleLbl="node2" presStyleIdx="2" presStyleCnt="8"/>
      <dgm:spPr/>
    </dgm:pt>
    <dgm:pt modelId="{C441E5DC-63EE-44BA-8BA6-205D47A9871A}" type="pres">
      <dgm:prSet presAssocID="{518B28BC-F73A-4EA0-8DA9-AB1415434E98}" presName="text2" presStyleLbl="fgAcc2" presStyleIdx="2" presStyleCnt="8">
        <dgm:presLayoutVars>
          <dgm:chPref val="3"/>
        </dgm:presLayoutVars>
      </dgm:prSet>
      <dgm:spPr/>
    </dgm:pt>
    <dgm:pt modelId="{D9B47BE0-551D-45CA-9B92-F4AD3F5FF391}" type="pres">
      <dgm:prSet presAssocID="{518B28BC-F73A-4EA0-8DA9-AB1415434E98}" presName="hierChild3" presStyleCnt="0"/>
      <dgm:spPr/>
    </dgm:pt>
    <dgm:pt modelId="{D59633B3-AE5B-430B-B343-4F83F188B858}" type="pres">
      <dgm:prSet presAssocID="{EFD56A63-79F2-4E87-96E3-783E32E04C48}" presName="Name10" presStyleLbl="parChTrans1D2" presStyleIdx="3" presStyleCnt="8"/>
      <dgm:spPr/>
    </dgm:pt>
    <dgm:pt modelId="{BB0BD889-4224-4202-BF75-5918105D1D5D}" type="pres">
      <dgm:prSet presAssocID="{1DD942D8-8A14-4E90-BCCE-2D05878928E2}" presName="hierRoot2" presStyleCnt="0"/>
      <dgm:spPr/>
    </dgm:pt>
    <dgm:pt modelId="{6710A1B7-93AB-4022-B203-DE0A7B1F9ED2}" type="pres">
      <dgm:prSet presAssocID="{1DD942D8-8A14-4E90-BCCE-2D05878928E2}" presName="composite2" presStyleCnt="0"/>
      <dgm:spPr/>
    </dgm:pt>
    <dgm:pt modelId="{E399FE0B-7752-4BFF-990C-B672214F7D82}" type="pres">
      <dgm:prSet presAssocID="{1DD942D8-8A14-4E90-BCCE-2D05878928E2}" presName="background2" presStyleLbl="node2" presStyleIdx="3" presStyleCnt="8"/>
      <dgm:spPr/>
    </dgm:pt>
    <dgm:pt modelId="{B79F02E2-69EB-4A97-9B20-9076D4360756}" type="pres">
      <dgm:prSet presAssocID="{1DD942D8-8A14-4E90-BCCE-2D05878928E2}" presName="text2" presStyleLbl="fgAcc2" presStyleIdx="3" presStyleCnt="8">
        <dgm:presLayoutVars>
          <dgm:chPref val="3"/>
        </dgm:presLayoutVars>
      </dgm:prSet>
      <dgm:spPr/>
    </dgm:pt>
    <dgm:pt modelId="{E05BE808-D1D0-42E4-8E2C-0F61D90719E1}" type="pres">
      <dgm:prSet presAssocID="{1DD942D8-8A14-4E90-BCCE-2D05878928E2}" presName="hierChild3" presStyleCnt="0"/>
      <dgm:spPr/>
    </dgm:pt>
    <dgm:pt modelId="{049821AF-326A-4282-9E59-03A3AC2D4D08}" type="pres">
      <dgm:prSet presAssocID="{4F93BC8A-327F-4932-8AE2-D0B1DFDBDE04}" presName="Name10" presStyleLbl="parChTrans1D2" presStyleIdx="4" presStyleCnt="8"/>
      <dgm:spPr/>
    </dgm:pt>
    <dgm:pt modelId="{FFA4AF23-6349-4B0D-9213-29174CE67B3C}" type="pres">
      <dgm:prSet presAssocID="{BC87B094-0D45-4F21-B5E5-132AB6DE8374}" presName="hierRoot2" presStyleCnt="0"/>
      <dgm:spPr/>
    </dgm:pt>
    <dgm:pt modelId="{19B5FA70-1E83-4B20-8278-422DC5E7E9DF}" type="pres">
      <dgm:prSet presAssocID="{BC87B094-0D45-4F21-B5E5-132AB6DE8374}" presName="composite2" presStyleCnt="0"/>
      <dgm:spPr/>
    </dgm:pt>
    <dgm:pt modelId="{D168379B-4664-4597-9C3D-DB3C1E2D08D5}" type="pres">
      <dgm:prSet presAssocID="{BC87B094-0D45-4F21-B5E5-132AB6DE8374}" presName="background2" presStyleLbl="node2" presStyleIdx="4" presStyleCnt="8"/>
      <dgm:spPr/>
    </dgm:pt>
    <dgm:pt modelId="{68EB0025-8ED8-416F-8D6A-A3F76E015AE0}" type="pres">
      <dgm:prSet presAssocID="{BC87B094-0D45-4F21-B5E5-132AB6DE8374}" presName="text2" presStyleLbl="fgAcc2" presStyleIdx="4" presStyleCnt="8">
        <dgm:presLayoutVars>
          <dgm:chPref val="3"/>
        </dgm:presLayoutVars>
      </dgm:prSet>
      <dgm:spPr/>
    </dgm:pt>
    <dgm:pt modelId="{EAF8BCED-EDB2-444C-8619-845FE961AF7D}" type="pres">
      <dgm:prSet presAssocID="{BC87B094-0D45-4F21-B5E5-132AB6DE8374}" presName="hierChild3" presStyleCnt="0"/>
      <dgm:spPr/>
    </dgm:pt>
    <dgm:pt modelId="{2854439F-3295-4320-A9C8-A5DF32F10C18}" type="pres">
      <dgm:prSet presAssocID="{48A52A70-4EDC-4BB9-97CD-8B89A84459A4}" presName="Name10" presStyleLbl="parChTrans1D2" presStyleIdx="5" presStyleCnt="8"/>
      <dgm:spPr/>
    </dgm:pt>
    <dgm:pt modelId="{C1111700-A0D1-4D8C-AF5F-223FA541946A}" type="pres">
      <dgm:prSet presAssocID="{048ED61B-B1C2-4AEE-AB01-305A3680B5F4}" presName="hierRoot2" presStyleCnt="0"/>
      <dgm:spPr/>
    </dgm:pt>
    <dgm:pt modelId="{EE66CED8-856B-480A-8D75-7C8D83F69515}" type="pres">
      <dgm:prSet presAssocID="{048ED61B-B1C2-4AEE-AB01-305A3680B5F4}" presName="composite2" presStyleCnt="0"/>
      <dgm:spPr/>
    </dgm:pt>
    <dgm:pt modelId="{231266A2-E6FA-4FCA-AB8F-A5D8991267B5}" type="pres">
      <dgm:prSet presAssocID="{048ED61B-B1C2-4AEE-AB01-305A3680B5F4}" presName="background2" presStyleLbl="node2" presStyleIdx="5" presStyleCnt="8"/>
      <dgm:spPr/>
    </dgm:pt>
    <dgm:pt modelId="{865F0E16-3B08-4F10-BBA6-CDBD5824119F}" type="pres">
      <dgm:prSet presAssocID="{048ED61B-B1C2-4AEE-AB01-305A3680B5F4}" presName="text2" presStyleLbl="fgAcc2" presStyleIdx="5" presStyleCnt="8">
        <dgm:presLayoutVars>
          <dgm:chPref val="3"/>
        </dgm:presLayoutVars>
      </dgm:prSet>
      <dgm:spPr/>
    </dgm:pt>
    <dgm:pt modelId="{5EF491A2-02B3-4B31-999A-23A0FAB25A63}" type="pres">
      <dgm:prSet presAssocID="{048ED61B-B1C2-4AEE-AB01-305A3680B5F4}" presName="hierChild3" presStyleCnt="0"/>
      <dgm:spPr/>
    </dgm:pt>
    <dgm:pt modelId="{BA6F2AB9-0743-4450-BBC6-F43D0CC11F22}" type="pres">
      <dgm:prSet presAssocID="{5B6F9CBE-2432-4618-977D-69B50FE6DE3F}" presName="Name10" presStyleLbl="parChTrans1D2" presStyleIdx="6" presStyleCnt="8"/>
      <dgm:spPr/>
    </dgm:pt>
    <dgm:pt modelId="{4A106845-6CE2-4123-98D8-5790A9C0EF42}" type="pres">
      <dgm:prSet presAssocID="{12245727-AC27-40C8-A12A-A8F5F5729B43}" presName="hierRoot2" presStyleCnt="0"/>
      <dgm:spPr/>
    </dgm:pt>
    <dgm:pt modelId="{DAB77871-AA93-4F0F-A718-F7CEC07B7EE8}" type="pres">
      <dgm:prSet presAssocID="{12245727-AC27-40C8-A12A-A8F5F5729B43}" presName="composite2" presStyleCnt="0"/>
      <dgm:spPr/>
    </dgm:pt>
    <dgm:pt modelId="{8B138382-8D09-4BEA-B68E-BB7ABED99C6D}" type="pres">
      <dgm:prSet presAssocID="{12245727-AC27-40C8-A12A-A8F5F5729B43}" presName="background2" presStyleLbl="node2" presStyleIdx="6" presStyleCnt="8"/>
      <dgm:spPr/>
    </dgm:pt>
    <dgm:pt modelId="{1A3659DF-D46A-4AB9-8BA9-765E49C7A34A}" type="pres">
      <dgm:prSet presAssocID="{12245727-AC27-40C8-A12A-A8F5F5729B43}" presName="text2" presStyleLbl="fgAcc2" presStyleIdx="6" presStyleCnt="8">
        <dgm:presLayoutVars>
          <dgm:chPref val="3"/>
        </dgm:presLayoutVars>
      </dgm:prSet>
      <dgm:spPr/>
    </dgm:pt>
    <dgm:pt modelId="{AD86CB04-71F6-453E-AA62-A8124C8B7BD7}" type="pres">
      <dgm:prSet presAssocID="{12245727-AC27-40C8-A12A-A8F5F5729B43}" presName="hierChild3" presStyleCnt="0"/>
      <dgm:spPr/>
    </dgm:pt>
    <dgm:pt modelId="{28C6BF4C-F2F3-4B2D-B144-9999DB4CE154}" type="pres">
      <dgm:prSet presAssocID="{BB76271D-DFCE-4DAD-92C2-8771CE50E6B2}" presName="Name10" presStyleLbl="parChTrans1D2" presStyleIdx="7" presStyleCnt="8"/>
      <dgm:spPr/>
    </dgm:pt>
    <dgm:pt modelId="{CE9F12AD-4559-4356-8FA2-0D843467D5E0}" type="pres">
      <dgm:prSet presAssocID="{1DFE73BD-C941-46AF-9C2B-19B8B416310F}" presName="hierRoot2" presStyleCnt="0"/>
      <dgm:spPr/>
    </dgm:pt>
    <dgm:pt modelId="{AC49093B-DB40-40BF-B67D-01344826E64F}" type="pres">
      <dgm:prSet presAssocID="{1DFE73BD-C941-46AF-9C2B-19B8B416310F}" presName="composite2" presStyleCnt="0"/>
      <dgm:spPr/>
    </dgm:pt>
    <dgm:pt modelId="{BF72406C-B593-4F1F-9C34-69FC330CE9B4}" type="pres">
      <dgm:prSet presAssocID="{1DFE73BD-C941-46AF-9C2B-19B8B416310F}" presName="background2" presStyleLbl="node2" presStyleIdx="7" presStyleCnt="8"/>
      <dgm:spPr/>
    </dgm:pt>
    <dgm:pt modelId="{9A466B00-7310-409D-A245-7BAC6AA22C26}" type="pres">
      <dgm:prSet presAssocID="{1DFE73BD-C941-46AF-9C2B-19B8B416310F}" presName="text2" presStyleLbl="fgAcc2" presStyleIdx="7" presStyleCnt="8">
        <dgm:presLayoutVars>
          <dgm:chPref val="3"/>
        </dgm:presLayoutVars>
      </dgm:prSet>
      <dgm:spPr/>
    </dgm:pt>
    <dgm:pt modelId="{14AD0182-820B-4DED-81BA-92D9ED57BEC2}" type="pres">
      <dgm:prSet presAssocID="{1DFE73BD-C941-46AF-9C2B-19B8B416310F}" presName="hierChild3" presStyleCnt="0"/>
      <dgm:spPr/>
    </dgm:pt>
  </dgm:ptLst>
  <dgm:cxnLst>
    <dgm:cxn modelId="{BAC8B708-510F-4CF5-B17D-21EBCC4BDD60}" type="presOf" srcId="{5B6F9CBE-2432-4618-977D-69B50FE6DE3F}" destId="{BA6F2AB9-0743-4450-BBC6-F43D0CC11F22}" srcOrd="0" destOrd="0" presId="urn:microsoft.com/office/officeart/2005/8/layout/hierarchy1"/>
    <dgm:cxn modelId="{CC5B512B-6F55-44B1-A73D-61191B444E2A}" srcId="{84706ADE-4DE1-4643-B2C9-180FB8FD5F08}" destId="{048ED61B-B1C2-4AEE-AB01-305A3680B5F4}" srcOrd="5" destOrd="0" parTransId="{48A52A70-4EDC-4BB9-97CD-8B89A84459A4}" sibTransId="{A8E67D47-BC87-41BE-91AB-35A5D2FA6D1D}"/>
    <dgm:cxn modelId="{33977435-0662-4FE0-96B2-7527CBB382C7}" type="presOf" srcId="{BB76271D-DFCE-4DAD-92C2-8771CE50E6B2}" destId="{28C6BF4C-F2F3-4B2D-B144-9999DB4CE154}" srcOrd="0" destOrd="0" presId="urn:microsoft.com/office/officeart/2005/8/layout/hierarchy1"/>
    <dgm:cxn modelId="{5E094165-4F02-4B68-8D81-0D11D145A1BE}" srcId="{84706ADE-4DE1-4643-B2C9-180FB8FD5F08}" destId="{81CC282A-496E-42D7-9861-5F18FDA276AB}" srcOrd="1" destOrd="0" parTransId="{0CC89E94-3DB7-421D-A370-CE3070262DB8}" sibTransId="{6D00F9E9-A0BD-4E01-9BBD-2112EFE84992}"/>
    <dgm:cxn modelId="{6FCC4565-B95D-46FE-B453-3632101DBA86}" type="presOf" srcId="{8C7AF3CA-3A19-4DC2-9B92-EEFF5D961890}" destId="{359469B0-89CD-467E-9F34-FE8685ED2120}" srcOrd="0" destOrd="0" presId="urn:microsoft.com/office/officeart/2005/8/layout/hierarchy1"/>
    <dgm:cxn modelId="{AB482D66-B220-4DCF-BBB8-E6A300CEE203}" type="presOf" srcId="{0CC89E94-3DB7-421D-A370-CE3070262DB8}" destId="{BE50E0FA-10B7-46D6-9363-AA285FB878F2}" srcOrd="0" destOrd="0" presId="urn:microsoft.com/office/officeart/2005/8/layout/hierarchy1"/>
    <dgm:cxn modelId="{8A019F46-1D29-4172-BFD2-76C7B4DC05DD}" srcId="{84706ADE-4DE1-4643-B2C9-180FB8FD5F08}" destId="{12245727-AC27-40C8-A12A-A8F5F5729B43}" srcOrd="6" destOrd="0" parTransId="{5B6F9CBE-2432-4618-977D-69B50FE6DE3F}" sibTransId="{6C3F46D5-5920-43DB-93DD-F98A2405B75D}"/>
    <dgm:cxn modelId="{5188004C-B671-40E8-A681-5618B8B3CD8C}" type="presOf" srcId="{1DFE73BD-C941-46AF-9C2B-19B8B416310F}" destId="{9A466B00-7310-409D-A245-7BAC6AA22C26}" srcOrd="0" destOrd="0" presId="urn:microsoft.com/office/officeart/2005/8/layout/hierarchy1"/>
    <dgm:cxn modelId="{963D6F73-2827-4187-B87E-7565B42ECFE5}" type="presOf" srcId="{B3322ECC-68C0-4E66-A358-36689E067B26}" destId="{7B6313A9-BCD6-4DB7-8055-76BD2BAB45B9}" srcOrd="0" destOrd="0" presId="urn:microsoft.com/office/officeart/2005/8/layout/hierarchy1"/>
    <dgm:cxn modelId="{9106C153-1DC5-4F0F-993B-DFA2109FBD17}" type="presOf" srcId="{EFD56A63-79F2-4E87-96E3-783E32E04C48}" destId="{D59633B3-AE5B-430B-B343-4F83F188B858}" srcOrd="0" destOrd="0" presId="urn:microsoft.com/office/officeart/2005/8/layout/hierarchy1"/>
    <dgm:cxn modelId="{A5CF9790-28C1-488F-BD9E-E7A7EF70C7A3}" type="presOf" srcId="{1DD942D8-8A14-4E90-BCCE-2D05878928E2}" destId="{B79F02E2-69EB-4A97-9B20-9076D4360756}" srcOrd="0" destOrd="0" presId="urn:microsoft.com/office/officeart/2005/8/layout/hierarchy1"/>
    <dgm:cxn modelId="{1108FF97-3956-4386-B6BC-8BEE66312014}" srcId="{84706ADE-4DE1-4643-B2C9-180FB8FD5F08}" destId="{518B28BC-F73A-4EA0-8DA9-AB1415434E98}" srcOrd="2" destOrd="0" parTransId="{E8C316E4-5292-451A-9E1D-EF1C012519BC}" sibTransId="{FDF53E90-4662-4B09-A7C8-76ED555CE4C6}"/>
    <dgm:cxn modelId="{9778379A-8C86-44ED-A07D-1877EA0E94E5}" type="presOf" srcId="{4F93BC8A-327F-4932-8AE2-D0B1DFDBDE04}" destId="{049821AF-326A-4282-9E59-03A3AC2D4D08}" srcOrd="0" destOrd="0" presId="urn:microsoft.com/office/officeart/2005/8/layout/hierarchy1"/>
    <dgm:cxn modelId="{19515C9A-5E23-454A-ACE8-96AABEE75498}" srcId="{8C7AF3CA-3A19-4DC2-9B92-EEFF5D961890}" destId="{84706ADE-4DE1-4643-B2C9-180FB8FD5F08}" srcOrd="0" destOrd="0" parTransId="{750F4AF3-0D77-453C-B0B7-5B0C80FF262D}" sibTransId="{E3021766-3B33-424E-A5AC-A9CC322666C1}"/>
    <dgm:cxn modelId="{732640A0-021E-4EF3-BE5B-D1428AB86392}" type="presOf" srcId="{518B28BC-F73A-4EA0-8DA9-AB1415434E98}" destId="{C441E5DC-63EE-44BA-8BA6-205D47A9871A}" srcOrd="0" destOrd="0" presId="urn:microsoft.com/office/officeart/2005/8/layout/hierarchy1"/>
    <dgm:cxn modelId="{8D7B9DA4-BF91-44B6-80CD-9112CA696773}" type="presOf" srcId="{E8C316E4-5292-451A-9E1D-EF1C012519BC}" destId="{CD3CFD24-56D6-49EF-8036-FE84DD9F53CB}" srcOrd="0" destOrd="0" presId="urn:microsoft.com/office/officeart/2005/8/layout/hierarchy1"/>
    <dgm:cxn modelId="{C2EED4A6-F739-4FD3-AEA7-95EBA0BEE10B}" srcId="{84706ADE-4DE1-4643-B2C9-180FB8FD5F08}" destId="{1DFE73BD-C941-46AF-9C2B-19B8B416310F}" srcOrd="7" destOrd="0" parTransId="{BB76271D-DFCE-4DAD-92C2-8771CE50E6B2}" sibTransId="{44A75228-F09C-4DD0-B7A2-781968BF0612}"/>
    <dgm:cxn modelId="{DF7B04B0-B5A6-4752-AE38-B1046A63F305}" srcId="{84706ADE-4DE1-4643-B2C9-180FB8FD5F08}" destId="{1DD942D8-8A14-4E90-BCCE-2D05878928E2}" srcOrd="3" destOrd="0" parTransId="{EFD56A63-79F2-4E87-96E3-783E32E04C48}" sibTransId="{70FD698D-FD02-47D5-A4BC-42E397CEA5A8}"/>
    <dgm:cxn modelId="{74AA4CB1-C884-4343-8D66-00D6F6E2B83D}" type="presOf" srcId="{813EADCA-73D6-4DE8-80DB-82AF9397F836}" destId="{9D1AC121-882C-4BC7-8D84-EDBF3C20F619}" srcOrd="0" destOrd="0" presId="urn:microsoft.com/office/officeart/2005/8/layout/hierarchy1"/>
    <dgm:cxn modelId="{1693D5D3-0F5B-4D70-B660-C1571CED9C45}" type="presOf" srcId="{81CC282A-496E-42D7-9861-5F18FDA276AB}" destId="{6E8421C6-7CA4-43D4-B4DC-8C3E04ADD745}" srcOrd="0" destOrd="0" presId="urn:microsoft.com/office/officeart/2005/8/layout/hierarchy1"/>
    <dgm:cxn modelId="{36F5AFDB-F896-49E4-BE26-8C9D6C9EFBA9}" srcId="{84706ADE-4DE1-4643-B2C9-180FB8FD5F08}" destId="{B3322ECC-68C0-4E66-A358-36689E067B26}" srcOrd="0" destOrd="0" parTransId="{813EADCA-73D6-4DE8-80DB-82AF9397F836}" sibTransId="{60AB13CF-2DBA-4582-9F79-D8CACBBFD997}"/>
    <dgm:cxn modelId="{923576DC-B9EA-44B0-AA09-5456C4C0F019}" type="presOf" srcId="{048ED61B-B1C2-4AEE-AB01-305A3680B5F4}" destId="{865F0E16-3B08-4F10-BBA6-CDBD5824119F}" srcOrd="0" destOrd="0" presId="urn:microsoft.com/office/officeart/2005/8/layout/hierarchy1"/>
    <dgm:cxn modelId="{FD92E5DE-E10F-4F4B-9D73-C36F05CD2A0D}" type="presOf" srcId="{48A52A70-4EDC-4BB9-97CD-8B89A84459A4}" destId="{2854439F-3295-4320-A9C8-A5DF32F10C18}" srcOrd="0" destOrd="0" presId="urn:microsoft.com/office/officeart/2005/8/layout/hierarchy1"/>
    <dgm:cxn modelId="{F58F56DF-6041-4D28-90F2-EA8BB1B15B5A}" type="presOf" srcId="{84706ADE-4DE1-4643-B2C9-180FB8FD5F08}" destId="{D9F9C393-2C11-4835-A170-45B654B5C3C9}" srcOrd="0" destOrd="0" presId="urn:microsoft.com/office/officeart/2005/8/layout/hierarchy1"/>
    <dgm:cxn modelId="{321A30F0-2C06-421C-91EF-DA61EF35757F}" type="presOf" srcId="{BC87B094-0D45-4F21-B5E5-132AB6DE8374}" destId="{68EB0025-8ED8-416F-8D6A-A3F76E015AE0}" srcOrd="0" destOrd="0" presId="urn:microsoft.com/office/officeart/2005/8/layout/hierarchy1"/>
    <dgm:cxn modelId="{DDD1BFF8-249E-43BE-BF56-4D3D879ADB84}" type="presOf" srcId="{12245727-AC27-40C8-A12A-A8F5F5729B43}" destId="{1A3659DF-D46A-4AB9-8BA9-765E49C7A34A}" srcOrd="0" destOrd="0" presId="urn:microsoft.com/office/officeart/2005/8/layout/hierarchy1"/>
    <dgm:cxn modelId="{BAFE10FA-E4E6-456A-B4FE-FBED34D99512}" srcId="{84706ADE-4DE1-4643-B2C9-180FB8FD5F08}" destId="{BC87B094-0D45-4F21-B5E5-132AB6DE8374}" srcOrd="4" destOrd="0" parTransId="{4F93BC8A-327F-4932-8AE2-D0B1DFDBDE04}" sibTransId="{DA9D33AD-3F44-4330-811D-477D588FF1FD}"/>
    <dgm:cxn modelId="{FB4C94E3-27DA-47D0-83EB-289DD3482ECB}" type="presParOf" srcId="{359469B0-89CD-467E-9F34-FE8685ED2120}" destId="{6F9FD574-F153-4017-B2FD-1E83186B0FBB}" srcOrd="0" destOrd="0" presId="urn:microsoft.com/office/officeart/2005/8/layout/hierarchy1"/>
    <dgm:cxn modelId="{9DCC73C3-34DF-4985-9C5D-F3CD2D1CAE8A}" type="presParOf" srcId="{6F9FD574-F153-4017-B2FD-1E83186B0FBB}" destId="{7E1EB0BA-AFF5-4175-952E-26C6A46F7629}" srcOrd="0" destOrd="0" presId="urn:microsoft.com/office/officeart/2005/8/layout/hierarchy1"/>
    <dgm:cxn modelId="{43B372FC-5D56-46D5-9B74-667C3DEB7854}" type="presParOf" srcId="{7E1EB0BA-AFF5-4175-952E-26C6A46F7629}" destId="{EA742F5C-94C7-46F1-BB75-BB2251B0E7E5}" srcOrd="0" destOrd="0" presId="urn:microsoft.com/office/officeart/2005/8/layout/hierarchy1"/>
    <dgm:cxn modelId="{23CF4E71-8410-403E-8EFC-A27F6E6BF44B}" type="presParOf" srcId="{7E1EB0BA-AFF5-4175-952E-26C6A46F7629}" destId="{D9F9C393-2C11-4835-A170-45B654B5C3C9}" srcOrd="1" destOrd="0" presId="urn:microsoft.com/office/officeart/2005/8/layout/hierarchy1"/>
    <dgm:cxn modelId="{E7632CC5-E321-4F6A-ABB7-BD36E4EFBFFD}" type="presParOf" srcId="{6F9FD574-F153-4017-B2FD-1E83186B0FBB}" destId="{818A516D-5ACD-4BFA-8E52-76D0542206A0}" srcOrd="1" destOrd="0" presId="urn:microsoft.com/office/officeart/2005/8/layout/hierarchy1"/>
    <dgm:cxn modelId="{89A0AD37-0287-4E06-8896-AE585AD693EA}" type="presParOf" srcId="{818A516D-5ACD-4BFA-8E52-76D0542206A0}" destId="{9D1AC121-882C-4BC7-8D84-EDBF3C20F619}" srcOrd="0" destOrd="0" presId="urn:microsoft.com/office/officeart/2005/8/layout/hierarchy1"/>
    <dgm:cxn modelId="{B061F7DC-36BD-4DCE-9791-AADD91412520}" type="presParOf" srcId="{818A516D-5ACD-4BFA-8E52-76D0542206A0}" destId="{08321848-00EE-4D3B-A0CF-787F3FBFAF42}" srcOrd="1" destOrd="0" presId="urn:microsoft.com/office/officeart/2005/8/layout/hierarchy1"/>
    <dgm:cxn modelId="{9AF17173-A8E5-4889-B865-C8F88FDF4EAF}" type="presParOf" srcId="{08321848-00EE-4D3B-A0CF-787F3FBFAF42}" destId="{B015FF19-1980-4713-8576-B9719482A2C0}" srcOrd="0" destOrd="0" presId="urn:microsoft.com/office/officeart/2005/8/layout/hierarchy1"/>
    <dgm:cxn modelId="{CA24C1CE-D243-4086-BFA6-C7671BD69A21}" type="presParOf" srcId="{B015FF19-1980-4713-8576-B9719482A2C0}" destId="{B3D219F1-0F72-4520-9E5C-98FC6ECF9A23}" srcOrd="0" destOrd="0" presId="urn:microsoft.com/office/officeart/2005/8/layout/hierarchy1"/>
    <dgm:cxn modelId="{53492805-AF2D-485D-95BC-82C476DEF7D0}" type="presParOf" srcId="{B015FF19-1980-4713-8576-B9719482A2C0}" destId="{7B6313A9-BCD6-4DB7-8055-76BD2BAB45B9}" srcOrd="1" destOrd="0" presId="urn:microsoft.com/office/officeart/2005/8/layout/hierarchy1"/>
    <dgm:cxn modelId="{D99AF360-2CF7-4710-AE29-D91E488C951D}" type="presParOf" srcId="{08321848-00EE-4D3B-A0CF-787F3FBFAF42}" destId="{FD6E2BBD-6409-4BDE-B180-27B080749891}" srcOrd="1" destOrd="0" presId="urn:microsoft.com/office/officeart/2005/8/layout/hierarchy1"/>
    <dgm:cxn modelId="{E7B32D5C-AAAF-412E-94C3-AA8B07215D06}" type="presParOf" srcId="{818A516D-5ACD-4BFA-8E52-76D0542206A0}" destId="{BE50E0FA-10B7-46D6-9363-AA285FB878F2}" srcOrd="2" destOrd="0" presId="urn:microsoft.com/office/officeart/2005/8/layout/hierarchy1"/>
    <dgm:cxn modelId="{AD662DD6-D2EE-440F-9821-68B994B6A47F}" type="presParOf" srcId="{818A516D-5ACD-4BFA-8E52-76D0542206A0}" destId="{64449456-72B5-4A59-8D7C-D636FE8FECC1}" srcOrd="3" destOrd="0" presId="urn:microsoft.com/office/officeart/2005/8/layout/hierarchy1"/>
    <dgm:cxn modelId="{39759245-A45A-4EF1-AEAB-4725537D6C03}" type="presParOf" srcId="{64449456-72B5-4A59-8D7C-D636FE8FECC1}" destId="{4B6F77D5-82EB-48EE-BBFD-97C76B4409AD}" srcOrd="0" destOrd="0" presId="urn:microsoft.com/office/officeart/2005/8/layout/hierarchy1"/>
    <dgm:cxn modelId="{5B8D198B-1F40-4D42-82A5-4A27842B4498}" type="presParOf" srcId="{4B6F77D5-82EB-48EE-BBFD-97C76B4409AD}" destId="{F74C132D-B2D1-4AEB-B104-62513846099C}" srcOrd="0" destOrd="0" presId="urn:microsoft.com/office/officeart/2005/8/layout/hierarchy1"/>
    <dgm:cxn modelId="{17899FAD-072B-4452-9FCA-AD84F52697EB}" type="presParOf" srcId="{4B6F77D5-82EB-48EE-BBFD-97C76B4409AD}" destId="{6E8421C6-7CA4-43D4-B4DC-8C3E04ADD745}" srcOrd="1" destOrd="0" presId="urn:microsoft.com/office/officeart/2005/8/layout/hierarchy1"/>
    <dgm:cxn modelId="{E8B332E0-9D11-476F-A93D-1F40F1C37F14}" type="presParOf" srcId="{64449456-72B5-4A59-8D7C-D636FE8FECC1}" destId="{7C63BEB6-D0C0-4B42-A79D-3BFABE125B62}" srcOrd="1" destOrd="0" presId="urn:microsoft.com/office/officeart/2005/8/layout/hierarchy1"/>
    <dgm:cxn modelId="{3FBBB241-FA06-44BF-B413-4B0B20F2572A}" type="presParOf" srcId="{818A516D-5ACD-4BFA-8E52-76D0542206A0}" destId="{CD3CFD24-56D6-49EF-8036-FE84DD9F53CB}" srcOrd="4" destOrd="0" presId="urn:microsoft.com/office/officeart/2005/8/layout/hierarchy1"/>
    <dgm:cxn modelId="{6FEE356A-4317-4111-B6B7-0078D6EC6E0B}" type="presParOf" srcId="{818A516D-5ACD-4BFA-8E52-76D0542206A0}" destId="{08FDAA9B-D184-47C2-A8CE-1B0117CE0E0A}" srcOrd="5" destOrd="0" presId="urn:microsoft.com/office/officeart/2005/8/layout/hierarchy1"/>
    <dgm:cxn modelId="{692F8021-BE24-4D8E-ABFE-1654F1FA131F}" type="presParOf" srcId="{08FDAA9B-D184-47C2-A8CE-1B0117CE0E0A}" destId="{1F76C4B1-413C-4612-ACD0-68B35F1E1D0A}" srcOrd="0" destOrd="0" presId="urn:microsoft.com/office/officeart/2005/8/layout/hierarchy1"/>
    <dgm:cxn modelId="{CDB1747B-BFD9-4DDD-97BA-CE4B532137E8}" type="presParOf" srcId="{1F76C4B1-413C-4612-ACD0-68B35F1E1D0A}" destId="{1085F3EB-0CF0-491F-8949-B44D57CA8378}" srcOrd="0" destOrd="0" presId="urn:microsoft.com/office/officeart/2005/8/layout/hierarchy1"/>
    <dgm:cxn modelId="{07AA4C6E-4441-4699-A32E-F9D4D80DE517}" type="presParOf" srcId="{1F76C4B1-413C-4612-ACD0-68B35F1E1D0A}" destId="{C441E5DC-63EE-44BA-8BA6-205D47A9871A}" srcOrd="1" destOrd="0" presId="urn:microsoft.com/office/officeart/2005/8/layout/hierarchy1"/>
    <dgm:cxn modelId="{FEDD9F77-3638-4511-A81D-57CEF1C32A47}" type="presParOf" srcId="{08FDAA9B-D184-47C2-A8CE-1B0117CE0E0A}" destId="{D9B47BE0-551D-45CA-9B92-F4AD3F5FF391}" srcOrd="1" destOrd="0" presId="urn:microsoft.com/office/officeart/2005/8/layout/hierarchy1"/>
    <dgm:cxn modelId="{F30AB060-E519-4437-94A7-97F33955D360}" type="presParOf" srcId="{818A516D-5ACD-4BFA-8E52-76D0542206A0}" destId="{D59633B3-AE5B-430B-B343-4F83F188B858}" srcOrd="6" destOrd="0" presId="urn:microsoft.com/office/officeart/2005/8/layout/hierarchy1"/>
    <dgm:cxn modelId="{0C8FAB3A-19EB-4B30-BBDC-72DCBBEE2DA1}" type="presParOf" srcId="{818A516D-5ACD-4BFA-8E52-76D0542206A0}" destId="{BB0BD889-4224-4202-BF75-5918105D1D5D}" srcOrd="7" destOrd="0" presId="urn:microsoft.com/office/officeart/2005/8/layout/hierarchy1"/>
    <dgm:cxn modelId="{DDE94CAD-8B84-45BC-BCE4-F763A4A6FD77}" type="presParOf" srcId="{BB0BD889-4224-4202-BF75-5918105D1D5D}" destId="{6710A1B7-93AB-4022-B203-DE0A7B1F9ED2}" srcOrd="0" destOrd="0" presId="urn:microsoft.com/office/officeart/2005/8/layout/hierarchy1"/>
    <dgm:cxn modelId="{445371BD-2AA2-4EE3-B68A-0ED12E56EEBF}" type="presParOf" srcId="{6710A1B7-93AB-4022-B203-DE0A7B1F9ED2}" destId="{E399FE0B-7752-4BFF-990C-B672214F7D82}" srcOrd="0" destOrd="0" presId="urn:microsoft.com/office/officeart/2005/8/layout/hierarchy1"/>
    <dgm:cxn modelId="{185C7101-E9B9-49A6-BFA6-E2F7D568D0D1}" type="presParOf" srcId="{6710A1B7-93AB-4022-B203-DE0A7B1F9ED2}" destId="{B79F02E2-69EB-4A97-9B20-9076D4360756}" srcOrd="1" destOrd="0" presId="urn:microsoft.com/office/officeart/2005/8/layout/hierarchy1"/>
    <dgm:cxn modelId="{A65F7BEB-0F0F-48BB-8636-0167EEA0185B}" type="presParOf" srcId="{BB0BD889-4224-4202-BF75-5918105D1D5D}" destId="{E05BE808-D1D0-42E4-8E2C-0F61D90719E1}" srcOrd="1" destOrd="0" presId="urn:microsoft.com/office/officeart/2005/8/layout/hierarchy1"/>
    <dgm:cxn modelId="{F1BBA542-7599-4FA0-AD01-DB99A250AF4E}" type="presParOf" srcId="{818A516D-5ACD-4BFA-8E52-76D0542206A0}" destId="{049821AF-326A-4282-9E59-03A3AC2D4D08}" srcOrd="8" destOrd="0" presId="urn:microsoft.com/office/officeart/2005/8/layout/hierarchy1"/>
    <dgm:cxn modelId="{E510ECBD-0C15-4C49-8CEB-B7C78360C017}" type="presParOf" srcId="{818A516D-5ACD-4BFA-8E52-76D0542206A0}" destId="{FFA4AF23-6349-4B0D-9213-29174CE67B3C}" srcOrd="9" destOrd="0" presId="urn:microsoft.com/office/officeart/2005/8/layout/hierarchy1"/>
    <dgm:cxn modelId="{82BEA679-AAF5-470B-8DE6-F3E7B4A1DE06}" type="presParOf" srcId="{FFA4AF23-6349-4B0D-9213-29174CE67B3C}" destId="{19B5FA70-1E83-4B20-8278-422DC5E7E9DF}" srcOrd="0" destOrd="0" presId="urn:microsoft.com/office/officeart/2005/8/layout/hierarchy1"/>
    <dgm:cxn modelId="{E8A3BF06-B6ED-4BAB-A9E7-8F1FB08DB208}" type="presParOf" srcId="{19B5FA70-1E83-4B20-8278-422DC5E7E9DF}" destId="{D168379B-4664-4597-9C3D-DB3C1E2D08D5}" srcOrd="0" destOrd="0" presId="urn:microsoft.com/office/officeart/2005/8/layout/hierarchy1"/>
    <dgm:cxn modelId="{D1798C12-2904-4EAB-8A29-423CDA445FCC}" type="presParOf" srcId="{19B5FA70-1E83-4B20-8278-422DC5E7E9DF}" destId="{68EB0025-8ED8-416F-8D6A-A3F76E015AE0}" srcOrd="1" destOrd="0" presId="urn:microsoft.com/office/officeart/2005/8/layout/hierarchy1"/>
    <dgm:cxn modelId="{9E288403-ED18-4D96-9899-0AB25BD059A9}" type="presParOf" srcId="{FFA4AF23-6349-4B0D-9213-29174CE67B3C}" destId="{EAF8BCED-EDB2-444C-8619-845FE961AF7D}" srcOrd="1" destOrd="0" presId="urn:microsoft.com/office/officeart/2005/8/layout/hierarchy1"/>
    <dgm:cxn modelId="{2B7D66B4-FC28-4201-A57E-4948DEFB1E15}" type="presParOf" srcId="{818A516D-5ACD-4BFA-8E52-76D0542206A0}" destId="{2854439F-3295-4320-A9C8-A5DF32F10C18}" srcOrd="10" destOrd="0" presId="urn:microsoft.com/office/officeart/2005/8/layout/hierarchy1"/>
    <dgm:cxn modelId="{01681C94-C000-4A74-8565-247C2B67926D}" type="presParOf" srcId="{818A516D-5ACD-4BFA-8E52-76D0542206A0}" destId="{C1111700-A0D1-4D8C-AF5F-223FA541946A}" srcOrd="11" destOrd="0" presId="urn:microsoft.com/office/officeart/2005/8/layout/hierarchy1"/>
    <dgm:cxn modelId="{0AFCA99D-131E-426D-912C-4895C45A85F6}" type="presParOf" srcId="{C1111700-A0D1-4D8C-AF5F-223FA541946A}" destId="{EE66CED8-856B-480A-8D75-7C8D83F69515}" srcOrd="0" destOrd="0" presId="urn:microsoft.com/office/officeart/2005/8/layout/hierarchy1"/>
    <dgm:cxn modelId="{C3383F6E-77CA-4C35-96FD-2D24E056DC72}" type="presParOf" srcId="{EE66CED8-856B-480A-8D75-7C8D83F69515}" destId="{231266A2-E6FA-4FCA-AB8F-A5D8991267B5}" srcOrd="0" destOrd="0" presId="urn:microsoft.com/office/officeart/2005/8/layout/hierarchy1"/>
    <dgm:cxn modelId="{F9DFCF89-7C22-4C90-9C43-F47614E62914}" type="presParOf" srcId="{EE66CED8-856B-480A-8D75-7C8D83F69515}" destId="{865F0E16-3B08-4F10-BBA6-CDBD5824119F}" srcOrd="1" destOrd="0" presId="urn:microsoft.com/office/officeart/2005/8/layout/hierarchy1"/>
    <dgm:cxn modelId="{4CD79A22-199D-4738-9AC4-93AA4B46EC0C}" type="presParOf" srcId="{C1111700-A0D1-4D8C-AF5F-223FA541946A}" destId="{5EF491A2-02B3-4B31-999A-23A0FAB25A63}" srcOrd="1" destOrd="0" presId="urn:microsoft.com/office/officeart/2005/8/layout/hierarchy1"/>
    <dgm:cxn modelId="{152A3EEE-A224-4579-B1D6-E4BD03CE2369}" type="presParOf" srcId="{818A516D-5ACD-4BFA-8E52-76D0542206A0}" destId="{BA6F2AB9-0743-4450-BBC6-F43D0CC11F22}" srcOrd="12" destOrd="0" presId="urn:microsoft.com/office/officeart/2005/8/layout/hierarchy1"/>
    <dgm:cxn modelId="{CD72BA2E-9D18-4FF9-8FF7-C3FF7A396852}" type="presParOf" srcId="{818A516D-5ACD-4BFA-8E52-76D0542206A0}" destId="{4A106845-6CE2-4123-98D8-5790A9C0EF42}" srcOrd="13" destOrd="0" presId="urn:microsoft.com/office/officeart/2005/8/layout/hierarchy1"/>
    <dgm:cxn modelId="{25FF3E49-CFA1-4A4A-8B76-D914E764CBF9}" type="presParOf" srcId="{4A106845-6CE2-4123-98D8-5790A9C0EF42}" destId="{DAB77871-AA93-4F0F-A718-F7CEC07B7EE8}" srcOrd="0" destOrd="0" presId="urn:microsoft.com/office/officeart/2005/8/layout/hierarchy1"/>
    <dgm:cxn modelId="{42A22891-C784-4C29-9A67-4AE678ADE925}" type="presParOf" srcId="{DAB77871-AA93-4F0F-A718-F7CEC07B7EE8}" destId="{8B138382-8D09-4BEA-B68E-BB7ABED99C6D}" srcOrd="0" destOrd="0" presId="urn:microsoft.com/office/officeart/2005/8/layout/hierarchy1"/>
    <dgm:cxn modelId="{B89756BB-4C7C-4FB9-8FEE-7440B9D452BB}" type="presParOf" srcId="{DAB77871-AA93-4F0F-A718-F7CEC07B7EE8}" destId="{1A3659DF-D46A-4AB9-8BA9-765E49C7A34A}" srcOrd="1" destOrd="0" presId="urn:microsoft.com/office/officeart/2005/8/layout/hierarchy1"/>
    <dgm:cxn modelId="{85F8B364-E6A4-4598-968C-0CFA068A4AB4}" type="presParOf" srcId="{4A106845-6CE2-4123-98D8-5790A9C0EF42}" destId="{AD86CB04-71F6-453E-AA62-A8124C8B7BD7}" srcOrd="1" destOrd="0" presId="urn:microsoft.com/office/officeart/2005/8/layout/hierarchy1"/>
    <dgm:cxn modelId="{CD1385CC-7757-491C-820C-221A1B12EB01}" type="presParOf" srcId="{818A516D-5ACD-4BFA-8E52-76D0542206A0}" destId="{28C6BF4C-F2F3-4B2D-B144-9999DB4CE154}" srcOrd="14" destOrd="0" presId="urn:microsoft.com/office/officeart/2005/8/layout/hierarchy1"/>
    <dgm:cxn modelId="{2A6F998F-5AF6-4AEF-9C6A-FE2D58458CF6}" type="presParOf" srcId="{818A516D-5ACD-4BFA-8E52-76D0542206A0}" destId="{CE9F12AD-4559-4356-8FA2-0D843467D5E0}" srcOrd="15" destOrd="0" presId="urn:microsoft.com/office/officeart/2005/8/layout/hierarchy1"/>
    <dgm:cxn modelId="{1A64BCFC-AE2F-4733-81D9-256D739C4CEA}" type="presParOf" srcId="{CE9F12AD-4559-4356-8FA2-0D843467D5E0}" destId="{AC49093B-DB40-40BF-B67D-01344826E64F}" srcOrd="0" destOrd="0" presId="urn:microsoft.com/office/officeart/2005/8/layout/hierarchy1"/>
    <dgm:cxn modelId="{6D585CC5-D1EC-4007-83F8-0E429C508065}" type="presParOf" srcId="{AC49093B-DB40-40BF-B67D-01344826E64F}" destId="{BF72406C-B593-4F1F-9C34-69FC330CE9B4}" srcOrd="0" destOrd="0" presId="urn:microsoft.com/office/officeart/2005/8/layout/hierarchy1"/>
    <dgm:cxn modelId="{78786086-B375-48DF-BBBD-7DFD5AAEA663}" type="presParOf" srcId="{AC49093B-DB40-40BF-B67D-01344826E64F}" destId="{9A466B00-7310-409D-A245-7BAC6AA22C26}" srcOrd="1" destOrd="0" presId="urn:microsoft.com/office/officeart/2005/8/layout/hierarchy1"/>
    <dgm:cxn modelId="{5970247C-BB17-44EE-BB67-BE0872700718}" type="presParOf" srcId="{CE9F12AD-4559-4356-8FA2-0D843467D5E0}" destId="{14AD0182-820B-4DED-81BA-92D9ED57BEC2}"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A654D7-1918-4D16-AC53-F4DDD9DF726F}" type="doc">
      <dgm:prSet loTypeId="urn:microsoft.com/office/officeart/2005/8/layout/hList7" loCatId="list" qsTypeId="urn:microsoft.com/office/officeart/2005/8/quickstyle/simple1" qsCatId="simple" csTypeId="urn:microsoft.com/office/officeart/2005/8/colors/accent0_1" csCatId="mainScheme" phldr="1"/>
      <dgm:spPr/>
      <dgm:t>
        <a:bodyPr/>
        <a:lstStyle/>
        <a:p>
          <a:endParaRPr lang="en-IN"/>
        </a:p>
      </dgm:t>
    </dgm:pt>
    <dgm:pt modelId="{C30058CF-3AB7-432F-9C44-5F2E45214CBE}">
      <dgm:prSet/>
      <dgm:spPr/>
      <dgm:t>
        <a:bodyPr/>
        <a:lstStyle/>
        <a:p>
          <a:r>
            <a:rPr lang="en-US"/>
            <a:t>It can save lots of money in the form of relief as rather than connecting only appliances we have tried to integrate the sensors like water sensors in restrooms, fire sensors in the kitchen, temperature sensor in the (hall) lobby, etc.</a:t>
          </a:r>
          <a:endParaRPr lang="en-IN"/>
        </a:p>
      </dgm:t>
    </dgm:pt>
    <dgm:pt modelId="{3FBD32E6-7F1A-4F56-859E-64F9FF3F31DF}" type="parTrans" cxnId="{B4F046B8-5B40-4CAE-A6A3-4EF7C5D48C89}">
      <dgm:prSet/>
      <dgm:spPr/>
      <dgm:t>
        <a:bodyPr/>
        <a:lstStyle/>
        <a:p>
          <a:endParaRPr lang="en-IN"/>
        </a:p>
      </dgm:t>
    </dgm:pt>
    <dgm:pt modelId="{9438B031-E395-45A9-A9C1-EB55D8999604}" type="sibTrans" cxnId="{B4F046B8-5B40-4CAE-A6A3-4EF7C5D48C89}">
      <dgm:prSet/>
      <dgm:spPr/>
      <dgm:t>
        <a:bodyPr/>
        <a:lstStyle/>
        <a:p>
          <a:endParaRPr lang="en-IN"/>
        </a:p>
      </dgm:t>
    </dgm:pt>
    <dgm:pt modelId="{536D234C-D08A-4A45-9F8B-78BA7A32D417}">
      <dgm:prSet/>
      <dgm:spPr/>
      <dgm:t>
        <a:bodyPr/>
        <a:lstStyle/>
        <a:p>
          <a:r>
            <a:rPr lang="en-US"/>
            <a:t>Voice controllable so that everyone including a blind person can use it.</a:t>
          </a:r>
          <a:endParaRPr lang="en-IN"/>
        </a:p>
      </dgm:t>
    </dgm:pt>
    <dgm:pt modelId="{45FE6890-74DC-4FDC-97C9-45AED5F6C1B2}" type="parTrans" cxnId="{A48F3C2C-87CE-4753-9A76-B7F217AFF42D}">
      <dgm:prSet/>
      <dgm:spPr/>
      <dgm:t>
        <a:bodyPr/>
        <a:lstStyle/>
        <a:p>
          <a:endParaRPr lang="en-IN"/>
        </a:p>
      </dgm:t>
    </dgm:pt>
    <dgm:pt modelId="{FD0EEC06-4694-4EF8-8FD0-31151479E243}" type="sibTrans" cxnId="{A48F3C2C-87CE-4753-9A76-B7F217AFF42D}">
      <dgm:prSet/>
      <dgm:spPr/>
      <dgm:t>
        <a:bodyPr/>
        <a:lstStyle/>
        <a:p>
          <a:endParaRPr lang="en-IN"/>
        </a:p>
      </dgm:t>
    </dgm:pt>
    <dgm:pt modelId="{20051112-2BFC-4E14-8237-2FE1D8FCB929}">
      <dgm:prSet/>
      <dgm:spPr/>
      <dgm:t>
        <a:bodyPr/>
        <a:lstStyle/>
        <a:p>
          <a:r>
            <a:rPr lang="en-US"/>
            <a:t>Chatbots are additional plus point as all tech companies use it and sort many problems.</a:t>
          </a:r>
          <a:endParaRPr lang="en-IN"/>
        </a:p>
      </dgm:t>
    </dgm:pt>
    <dgm:pt modelId="{F6847013-356D-4E6F-B7D9-1020E1184C1B}" type="parTrans" cxnId="{E6010BA1-F36E-4949-8ED4-7D2603A03B99}">
      <dgm:prSet/>
      <dgm:spPr/>
      <dgm:t>
        <a:bodyPr/>
        <a:lstStyle/>
        <a:p>
          <a:endParaRPr lang="en-IN"/>
        </a:p>
      </dgm:t>
    </dgm:pt>
    <dgm:pt modelId="{069B6E76-D27E-462F-9549-5EA636DE6662}" type="sibTrans" cxnId="{E6010BA1-F36E-4949-8ED4-7D2603A03B99}">
      <dgm:prSet/>
      <dgm:spPr/>
      <dgm:t>
        <a:bodyPr/>
        <a:lstStyle/>
        <a:p>
          <a:endParaRPr lang="en-IN"/>
        </a:p>
      </dgm:t>
    </dgm:pt>
    <dgm:pt modelId="{3F8A3027-12B2-4C88-AD4D-8C57A835CD11}">
      <dgm:prSet/>
      <dgm:spPr/>
      <dgm:t>
        <a:bodyPr/>
        <a:lstStyle/>
        <a:p>
          <a:r>
            <a:rPr lang="en-US"/>
            <a:t>Dashboard and Mobile App is authenticated and can be accessed by owner and permission given by the owner to others.</a:t>
          </a:r>
          <a:endParaRPr lang="en-IN"/>
        </a:p>
      </dgm:t>
    </dgm:pt>
    <dgm:pt modelId="{98A3F952-1304-48ED-B719-A2D2232FE806}" type="parTrans" cxnId="{5C26D1C7-C9CB-44BA-B6B5-F5BF697C1EA5}">
      <dgm:prSet/>
      <dgm:spPr/>
      <dgm:t>
        <a:bodyPr/>
        <a:lstStyle/>
        <a:p>
          <a:endParaRPr lang="en-IN"/>
        </a:p>
      </dgm:t>
    </dgm:pt>
    <dgm:pt modelId="{6F08A9CE-3EB1-43A9-ACC9-44F7C55D4533}" type="sibTrans" cxnId="{5C26D1C7-C9CB-44BA-B6B5-F5BF697C1EA5}">
      <dgm:prSet/>
      <dgm:spPr/>
      <dgm:t>
        <a:bodyPr/>
        <a:lstStyle/>
        <a:p>
          <a:endParaRPr lang="en-IN"/>
        </a:p>
      </dgm:t>
    </dgm:pt>
    <dgm:pt modelId="{C98B494E-A406-4B6D-A037-F01B0A46889E}">
      <dgm:prSet/>
      <dgm:spPr/>
      <dgm:t>
        <a:bodyPr/>
        <a:lstStyle/>
        <a:p>
          <a:r>
            <a:rPr lang="en-US"/>
            <a:t>Since we can store the data we can alert the owner to replace any faulty appliances or sensor if the data is not in particular range.</a:t>
          </a:r>
          <a:endParaRPr lang="en-IN"/>
        </a:p>
      </dgm:t>
    </dgm:pt>
    <dgm:pt modelId="{3D5EC0FE-A500-4C12-B91B-CF54CC217FA9}" type="parTrans" cxnId="{C1C2DB69-06F7-4001-BD6B-9E104377E74D}">
      <dgm:prSet/>
      <dgm:spPr/>
      <dgm:t>
        <a:bodyPr/>
        <a:lstStyle/>
        <a:p>
          <a:endParaRPr lang="en-IN"/>
        </a:p>
      </dgm:t>
    </dgm:pt>
    <dgm:pt modelId="{8BED4014-8FA4-40EE-8D7E-B7DF6D9F32FF}" type="sibTrans" cxnId="{C1C2DB69-06F7-4001-BD6B-9E104377E74D}">
      <dgm:prSet/>
      <dgm:spPr/>
      <dgm:t>
        <a:bodyPr/>
        <a:lstStyle/>
        <a:p>
          <a:endParaRPr lang="en-IN"/>
        </a:p>
      </dgm:t>
    </dgm:pt>
    <dgm:pt modelId="{55A3FE93-3306-435C-AFF9-5B6427B23FD1}">
      <dgm:prSet/>
      <dgm:spPr/>
      <dgm:t>
        <a:bodyPr/>
        <a:lstStyle/>
        <a:p>
          <a:r>
            <a:rPr lang="en-US" dirty="0"/>
            <a:t>We can use that data to develop Machine Learning models after complete pre-processing to predict the future and alert prior than the owner realizes it.</a:t>
          </a:r>
          <a:endParaRPr lang="en-IN" dirty="0"/>
        </a:p>
      </dgm:t>
    </dgm:pt>
    <dgm:pt modelId="{202DA1D9-3552-4C43-BE1F-FCF96265B239}" type="parTrans" cxnId="{433C2318-C2BA-4D8D-9645-23C072335C34}">
      <dgm:prSet/>
      <dgm:spPr/>
      <dgm:t>
        <a:bodyPr/>
        <a:lstStyle/>
        <a:p>
          <a:endParaRPr lang="en-IN"/>
        </a:p>
      </dgm:t>
    </dgm:pt>
    <dgm:pt modelId="{153019F3-380E-44D2-880F-9459C3FAB6F0}" type="sibTrans" cxnId="{433C2318-C2BA-4D8D-9645-23C072335C34}">
      <dgm:prSet/>
      <dgm:spPr/>
      <dgm:t>
        <a:bodyPr/>
        <a:lstStyle/>
        <a:p>
          <a:endParaRPr lang="en-IN"/>
        </a:p>
      </dgm:t>
    </dgm:pt>
    <dgm:pt modelId="{3B1440A9-9524-40D1-B7DC-A94EDB96E227}" type="pres">
      <dgm:prSet presAssocID="{93A654D7-1918-4D16-AC53-F4DDD9DF726F}" presName="Name0" presStyleCnt="0">
        <dgm:presLayoutVars>
          <dgm:dir/>
          <dgm:resizeHandles val="exact"/>
        </dgm:presLayoutVars>
      </dgm:prSet>
      <dgm:spPr/>
    </dgm:pt>
    <dgm:pt modelId="{CCC37EE1-FE84-46FA-821D-BD9E26F6ED82}" type="pres">
      <dgm:prSet presAssocID="{93A654D7-1918-4D16-AC53-F4DDD9DF726F}" presName="fgShape" presStyleLbl="fgShp" presStyleIdx="0" presStyleCnt="1"/>
      <dgm:spPr/>
    </dgm:pt>
    <dgm:pt modelId="{0640BF57-30FE-4609-B5D5-E4081542B6EF}" type="pres">
      <dgm:prSet presAssocID="{93A654D7-1918-4D16-AC53-F4DDD9DF726F}" presName="linComp" presStyleCnt="0"/>
      <dgm:spPr/>
    </dgm:pt>
    <dgm:pt modelId="{FA45FC9F-0868-4AE9-B65C-6E440A2BFDF0}" type="pres">
      <dgm:prSet presAssocID="{C30058CF-3AB7-432F-9C44-5F2E45214CBE}" presName="compNode" presStyleCnt="0"/>
      <dgm:spPr/>
    </dgm:pt>
    <dgm:pt modelId="{21045CE4-0D1F-4749-8E11-0009A6128ACE}" type="pres">
      <dgm:prSet presAssocID="{C30058CF-3AB7-432F-9C44-5F2E45214CBE}" presName="bkgdShape" presStyleLbl="node1" presStyleIdx="0" presStyleCnt="6"/>
      <dgm:spPr/>
    </dgm:pt>
    <dgm:pt modelId="{73D05E0F-6132-49D9-A6F5-45440553AC83}" type="pres">
      <dgm:prSet presAssocID="{C30058CF-3AB7-432F-9C44-5F2E45214CBE}" presName="nodeTx" presStyleLbl="node1" presStyleIdx="0" presStyleCnt="6">
        <dgm:presLayoutVars>
          <dgm:bulletEnabled val="1"/>
        </dgm:presLayoutVars>
      </dgm:prSet>
      <dgm:spPr/>
    </dgm:pt>
    <dgm:pt modelId="{0A786E1F-3C1D-47CE-AE55-3DBAB2A4FAD1}" type="pres">
      <dgm:prSet presAssocID="{C30058CF-3AB7-432F-9C44-5F2E45214CBE}" presName="invisiNode" presStyleLbl="node1" presStyleIdx="0" presStyleCnt="6"/>
      <dgm:spPr/>
    </dgm:pt>
    <dgm:pt modelId="{02E3C1C0-11B7-4E58-9350-F0D530A9F9EE}" type="pres">
      <dgm:prSet presAssocID="{C30058CF-3AB7-432F-9C44-5F2E45214CBE}" presName="imagNod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Rupee"/>
        </a:ext>
      </dgm:extLst>
    </dgm:pt>
    <dgm:pt modelId="{C6BC4873-A08B-490E-BDCF-A1D07A73E93D}" type="pres">
      <dgm:prSet presAssocID="{9438B031-E395-45A9-A9C1-EB55D8999604}" presName="sibTrans" presStyleLbl="sibTrans2D1" presStyleIdx="0" presStyleCnt="0"/>
      <dgm:spPr/>
    </dgm:pt>
    <dgm:pt modelId="{6BDAA873-D2FE-48BA-8C46-4C89B2F42B4A}" type="pres">
      <dgm:prSet presAssocID="{536D234C-D08A-4A45-9F8B-78BA7A32D417}" presName="compNode" presStyleCnt="0"/>
      <dgm:spPr/>
    </dgm:pt>
    <dgm:pt modelId="{E9DF4414-18A7-47AE-A14F-C3D60B99B574}" type="pres">
      <dgm:prSet presAssocID="{536D234C-D08A-4A45-9F8B-78BA7A32D417}" presName="bkgdShape" presStyleLbl="node1" presStyleIdx="1" presStyleCnt="6"/>
      <dgm:spPr/>
    </dgm:pt>
    <dgm:pt modelId="{9D8223FA-E440-45CB-B94F-41F9F28AD44D}" type="pres">
      <dgm:prSet presAssocID="{536D234C-D08A-4A45-9F8B-78BA7A32D417}" presName="nodeTx" presStyleLbl="node1" presStyleIdx="1" presStyleCnt="6">
        <dgm:presLayoutVars>
          <dgm:bulletEnabled val="1"/>
        </dgm:presLayoutVars>
      </dgm:prSet>
      <dgm:spPr/>
    </dgm:pt>
    <dgm:pt modelId="{09555D30-DE21-4D62-B8D8-878786DB5D7B}" type="pres">
      <dgm:prSet presAssocID="{536D234C-D08A-4A45-9F8B-78BA7A32D417}" presName="invisiNode" presStyleLbl="node1" presStyleIdx="1" presStyleCnt="6"/>
      <dgm:spPr/>
    </dgm:pt>
    <dgm:pt modelId="{4444BE06-DE27-4C22-95EE-8FA58D75D6E9}" type="pres">
      <dgm:prSet presAssocID="{536D234C-D08A-4A45-9F8B-78BA7A32D417}" presName="imagNode"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Radio microphone"/>
        </a:ext>
      </dgm:extLst>
    </dgm:pt>
    <dgm:pt modelId="{D2F80A4D-0903-4D37-9AC7-FE4793BCAF77}" type="pres">
      <dgm:prSet presAssocID="{FD0EEC06-4694-4EF8-8FD0-31151479E243}" presName="sibTrans" presStyleLbl="sibTrans2D1" presStyleIdx="0" presStyleCnt="0"/>
      <dgm:spPr/>
    </dgm:pt>
    <dgm:pt modelId="{EABB0870-E944-4173-A0CA-B99A790F5625}" type="pres">
      <dgm:prSet presAssocID="{20051112-2BFC-4E14-8237-2FE1D8FCB929}" presName="compNode" presStyleCnt="0"/>
      <dgm:spPr/>
    </dgm:pt>
    <dgm:pt modelId="{64BDEA0E-4DD7-4C1C-9C19-FCE894361282}" type="pres">
      <dgm:prSet presAssocID="{20051112-2BFC-4E14-8237-2FE1D8FCB929}" presName="bkgdShape" presStyleLbl="node1" presStyleIdx="2" presStyleCnt="6"/>
      <dgm:spPr/>
    </dgm:pt>
    <dgm:pt modelId="{8A0FC515-5288-4BF9-8AAC-76AEDAC75183}" type="pres">
      <dgm:prSet presAssocID="{20051112-2BFC-4E14-8237-2FE1D8FCB929}" presName="nodeTx" presStyleLbl="node1" presStyleIdx="2" presStyleCnt="6">
        <dgm:presLayoutVars>
          <dgm:bulletEnabled val="1"/>
        </dgm:presLayoutVars>
      </dgm:prSet>
      <dgm:spPr/>
    </dgm:pt>
    <dgm:pt modelId="{32ED6A73-CCD2-48B1-AE7B-2DDFE065EB3A}" type="pres">
      <dgm:prSet presAssocID="{20051112-2BFC-4E14-8237-2FE1D8FCB929}" presName="invisiNode" presStyleLbl="node1" presStyleIdx="2" presStyleCnt="6"/>
      <dgm:spPr/>
    </dgm:pt>
    <dgm:pt modelId="{19F80640-689E-4095-BDDD-5308BCCC2A19}" type="pres">
      <dgm:prSet presAssocID="{20051112-2BFC-4E14-8237-2FE1D8FCB929}" presName="imagNode"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Chat"/>
        </a:ext>
      </dgm:extLst>
    </dgm:pt>
    <dgm:pt modelId="{6483D654-15C8-4431-8333-285C1AA37BBD}" type="pres">
      <dgm:prSet presAssocID="{069B6E76-D27E-462F-9549-5EA636DE6662}" presName="sibTrans" presStyleLbl="sibTrans2D1" presStyleIdx="0" presStyleCnt="0"/>
      <dgm:spPr/>
    </dgm:pt>
    <dgm:pt modelId="{9872456D-0E86-43F4-9963-DCF8F9248999}" type="pres">
      <dgm:prSet presAssocID="{3F8A3027-12B2-4C88-AD4D-8C57A835CD11}" presName="compNode" presStyleCnt="0"/>
      <dgm:spPr/>
    </dgm:pt>
    <dgm:pt modelId="{F4EAA84F-60E1-4A33-BD30-774BFB8A2F2F}" type="pres">
      <dgm:prSet presAssocID="{3F8A3027-12B2-4C88-AD4D-8C57A835CD11}" presName="bkgdShape" presStyleLbl="node1" presStyleIdx="3" presStyleCnt="6"/>
      <dgm:spPr/>
    </dgm:pt>
    <dgm:pt modelId="{A77502FD-40DC-4D66-AFE7-A374BD89E310}" type="pres">
      <dgm:prSet presAssocID="{3F8A3027-12B2-4C88-AD4D-8C57A835CD11}" presName="nodeTx" presStyleLbl="node1" presStyleIdx="3" presStyleCnt="6">
        <dgm:presLayoutVars>
          <dgm:bulletEnabled val="1"/>
        </dgm:presLayoutVars>
      </dgm:prSet>
      <dgm:spPr/>
    </dgm:pt>
    <dgm:pt modelId="{863647DF-8808-4FCE-952A-DCAF7AE94AC3}" type="pres">
      <dgm:prSet presAssocID="{3F8A3027-12B2-4C88-AD4D-8C57A835CD11}" presName="invisiNode" presStyleLbl="node1" presStyleIdx="3" presStyleCnt="6"/>
      <dgm:spPr/>
    </dgm:pt>
    <dgm:pt modelId="{BD42B563-BDF1-40F8-829B-22F603A4EDBC}" type="pres">
      <dgm:prSet presAssocID="{3F8A3027-12B2-4C88-AD4D-8C57A835CD11}" presName="imagNode"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dgm:spPr>
      <dgm:extLst>
        <a:ext uri="{E40237B7-FDA0-4F09-8148-C483321AD2D9}">
          <dgm14:cNvPr xmlns:dgm14="http://schemas.microsoft.com/office/drawing/2010/diagram" id="0" name="" descr="Key"/>
        </a:ext>
      </dgm:extLst>
    </dgm:pt>
    <dgm:pt modelId="{7CDBA731-8D16-412C-841A-8C60AC7EFCE6}" type="pres">
      <dgm:prSet presAssocID="{6F08A9CE-3EB1-43A9-ACC9-44F7C55D4533}" presName="sibTrans" presStyleLbl="sibTrans2D1" presStyleIdx="0" presStyleCnt="0"/>
      <dgm:spPr/>
    </dgm:pt>
    <dgm:pt modelId="{277422AA-D35F-4AF9-A6DC-DE660B47A736}" type="pres">
      <dgm:prSet presAssocID="{C98B494E-A406-4B6D-A037-F01B0A46889E}" presName="compNode" presStyleCnt="0"/>
      <dgm:spPr/>
    </dgm:pt>
    <dgm:pt modelId="{C78D0EED-7220-420A-8130-FCC91B392B90}" type="pres">
      <dgm:prSet presAssocID="{C98B494E-A406-4B6D-A037-F01B0A46889E}" presName="bkgdShape" presStyleLbl="node1" presStyleIdx="4" presStyleCnt="6"/>
      <dgm:spPr/>
    </dgm:pt>
    <dgm:pt modelId="{A942E0E3-C54B-47E7-87F5-DEA530FCC00C}" type="pres">
      <dgm:prSet presAssocID="{C98B494E-A406-4B6D-A037-F01B0A46889E}" presName="nodeTx" presStyleLbl="node1" presStyleIdx="4" presStyleCnt="6">
        <dgm:presLayoutVars>
          <dgm:bulletEnabled val="1"/>
        </dgm:presLayoutVars>
      </dgm:prSet>
      <dgm:spPr/>
    </dgm:pt>
    <dgm:pt modelId="{EC052B22-8AA1-48F0-836C-63FD8A32A732}" type="pres">
      <dgm:prSet presAssocID="{C98B494E-A406-4B6D-A037-F01B0A46889E}" presName="invisiNode" presStyleLbl="node1" presStyleIdx="4" presStyleCnt="6"/>
      <dgm:spPr/>
    </dgm:pt>
    <dgm:pt modelId="{EAB55293-9E67-4005-957B-DA29099FF18D}" type="pres">
      <dgm:prSet presAssocID="{C98B494E-A406-4B6D-A037-F01B0A46889E}" presName="imagNode" presStyleLbl="fgImgPlac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dgm:spPr>
      <dgm:extLst>
        <a:ext uri="{E40237B7-FDA0-4F09-8148-C483321AD2D9}">
          <dgm14:cNvPr xmlns:dgm14="http://schemas.microsoft.com/office/drawing/2010/diagram" id="0" name="" descr="Close"/>
        </a:ext>
      </dgm:extLst>
    </dgm:pt>
    <dgm:pt modelId="{77E27826-2F4F-4547-A0D8-B0B71E613E1B}" type="pres">
      <dgm:prSet presAssocID="{8BED4014-8FA4-40EE-8D7E-B7DF6D9F32FF}" presName="sibTrans" presStyleLbl="sibTrans2D1" presStyleIdx="0" presStyleCnt="0"/>
      <dgm:spPr/>
    </dgm:pt>
    <dgm:pt modelId="{C4DECDAA-A0AE-4535-97F4-1AF72B0D784D}" type="pres">
      <dgm:prSet presAssocID="{55A3FE93-3306-435C-AFF9-5B6427B23FD1}" presName="compNode" presStyleCnt="0"/>
      <dgm:spPr/>
    </dgm:pt>
    <dgm:pt modelId="{C95AFDEE-6724-43F6-B852-C63D23DBEF4B}" type="pres">
      <dgm:prSet presAssocID="{55A3FE93-3306-435C-AFF9-5B6427B23FD1}" presName="bkgdShape" presStyleLbl="node1" presStyleIdx="5" presStyleCnt="6"/>
      <dgm:spPr/>
    </dgm:pt>
    <dgm:pt modelId="{2EAAC80D-C2CB-48EB-8259-E5C9DFCDC84A}" type="pres">
      <dgm:prSet presAssocID="{55A3FE93-3306-435C-AFF9-5B6427B23FD1}" presName="nodeTx" presStyleLbl="node1" presStyleIdx="5" presStyleCnt="6">
        <dgm:presLayoutVars>
          <dgm:bulletEnabled val="1"/>
        </dgm:presLayoutVars>
      </dgm:prSet>
      <dgm:spPr/>
    </dgm:pt>
    <dgm:pt modelId="{DB92F78D-8E26-4005-B398-96CD936B93DA}" type="pres">
      <dgm:prSet presAssocID="{55A3FE93-3306-435C-AFF9-5B6427B23FD1}" presName="invisiNode" presStyleLbl="node1" presStyleIdx="5" presStyleCnt="6"/>
      <dgm:spPr/>
    </dgm:pt>
    <dgm:pt modelId="{6E3E3B44-B7D2-4361-9C0E-2978C9854576}" type="pres">
      <dgm:prSet presAssocID="{55A3FE93-3306-435C-AFF9-5B6427B23FD1}" presName="imagNode" presStyleLbl="fgImgPlac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000" r="-1000"/>
          </a:stretch>
        </a:blipFill>
      </dgm:spPr>
      <dgm:extLst>
        <a:ext uri="{E40237B7-FDA0-4F09-8148-C483321AD2D9}">
          <dgm14:cNvPr xmlns:dgm14="http://schemas.microsoft.com/office/drawing/2010/diagram" id="0" name="" descr="Hourglass"/>
        </a:ext>
      </dgm:extLst>
    </dgm:pt>
  </dgm:ptLst>
  <dgm:cxnLst>
    <dgm:cxn modelId="{FCFD3209-202D-4556-AFF5-6AD5CF513A18}" type="presOf" srcId="{8BED4014-8FA4-40EE-8D7E-B7DF6D9F32FF}" destId="{77E27826-2F4F-4547-A0D8-B0B71E613E1B}" srcOrd="0" destOrd="0" presId="urn:microsoft.com/office/officeart/2005/8/layout/hList7"/>
    <dgm:cxn modelId="{2E08D010-600D-4009-AE40-A19C1A917A82}" type="presOf" srcId="{20051112-2BFC-4E14-8237-2FE1D8FCB929}" destId="{64BDEA0E-4DD7-4C1C-9C19-FCE894361282}" srcOrd="0" destOrd="0" presId="urn:microsoft.com/office/officeart/2005/8/layout/hList7"/>
    <dgm:cxn modelId="{433C2318-C2BA-4D8D-9645-23C072335C34}" srcId="{93A654D7-1918-4D16-AC53-F4DDD9DF726F}" destId="{55A3FE93-3306-435C-AFF9-5B6427B23FD1}" srcOrd="5" destOrd="0" parTransId="{202DA1D9-3552-4C43-BE1F-FCF96265B239}" sibTransId="{153019F3-380E-44D2-880F-9459C3FAB6F0}"/>
    <dgm:cxn modelId="{9397B121-5A52-4984-A537-EA12EEFAECC8}" type="presOf" srcId="{20051112-2BFC-4E14-8237-2FE1D8FCB929}" destId="{8A0FC515-5288-4BF9-8AAC-76AEDAC75183}" srcOrd="1" destOrd="0" presId="urn:microsoft.com/office/officeart/2005/8/layout/hList7"/>
    <dgm:cxn modelId="{A48F3C2C-87CE-4753-9A76-B7F217AFF42D}" srcId="{93A654D7-1918-4D16-AC53-F4DDD9DF726F}" destId="{536D234C-D08A-4A45-9F8B-78BA7A32D417}" srcOrd="1" destOrd="0" parTransId="{45FE6890-74DC-4FDC-97C9-45AED5F6C1B2}" sibTransId="{FD0EEC06-4694-4EF8-8FD0-31151479E243}"/>
    <dgm:cxn modelId="{DCF22F3C-D1E2-4C26-99D4-CAB60DB4E849}" type="presOf" srcId="{536D234C-D08A-4A45-9F8B-78BA7A32D417}" destId="{9D8223FA-E440-45CB-B94F-41F9F28AD44D}" srcOrd="1" destOrd="0" presId="urn:microsoft.com/office/officeart/2005/8/layout/hList7"/>
    <dgm:cxn modelId="{D199A55E-6611-410D-AACA-0BA7061BE202}" type="presOf" srcId="{93A654D7-1918-4D16-AC53-F4DDD9DF726F}" destId="{3B1440A9-9524-40D1-B7DC-A94EDB96E227}" srcOrd="0" destOrd="0" presId="urn:microsoft.com/office/officeart/2005/8/layout/hList7"/>
    <dgm:cxn modelId="{A0E01E68-C3FC-47A5-8822-B26ABF9F49EC}" type="presOf" srcId="{3F8A3027-12B2-4C88-AD4D-8C57A835CD11}" destId="{A77502FD-40DC-4D66-AFE7-A374BD89E310}" srcOrd="1" destOrd="0" presId="urn:microsoft.com/office/officeart/2005/8/layout/hList7"/>
    <dgm:cxn modelId="{585CB169-73F1-482B-8E79-808708D70401}" type="presOf" srcId="{3F8A3027-12B2-4C88-AD4D-8C57A835CD11}" destId="{F4EAA84F-60E1-4A33-BD30-774BFB8A2F2F}" srcOrd="0" destOrd="0" presId="urn:microsoft.com/office/officeart/2005/8/layout/hList7"/>
    <dgm:cxn modelId="{C1C2DB69-06F7-4001-BD6B-9E104377E74D}" srcId="{93A654D7-1918-4D16-AC53-F4DDD9DF726F}" destId="{C98B494E-A406-4B6D-A037-F01B0A46889E}" srcOrd="4" destOrd="0" parTransId="{3D5EC0FE-A500-4C12-B91B-CF54CC217FA9}" sibTransId="{8BED4014-8FA4-40EE-8D7E-B7DF6D9F32FF}"/>
    <dgm:cxn modelId="{7DCE096E-363B-4583-876B-D02E51C3B208}" type="presOf" srcId="{9438B031-E395-45A9-A9C1-EB55D8999604}" destId="{C6BC4873-A08B-490E-BDCF-A1D07A73E93D}" srcOrd="0" destOrd="0" presId="urn:microsoft.com/office/officeart/2005/8/layout/hList7"/>
    <dgm:cxn modelId="{BFC37F51-FF5E-4865-B70B-19FC18FD9AAC}" type="presOf" srcId="{6F08A9CE-3EB1-43A9-ACC9-44F7C55D4533}" destId="{7CDBA731-8D16-412C-841A-8C60AC7EFCE6}" srcOrd="0" destOrd="0" presId="urn:microsoft.com/office/officeart/2005/8/layout/hList7"/>
    <dgm:cxn modelId="{F64EAF59-F6E3-4611-8123-DD5D62E9F06D}" type="presOf" srcId="{C30058CF-3AB7-432F-9C44-5F2E45214CBE}" destId="{73D05E0F-6132-49D9-A6F5-45440553AC83}" srcOrd="1" destOrd="0" presId="urn:microsoft.com/office/officeart/2005/8/layout/hList7"/>
    <dgm:cxn modelId="{3B28DF92-CAB2-4893-A820-0DDA2958EC46}" type="presOf" srcId="{C30058CF-3AB7-432F-9C44-5F2E45214CBE}" destId="{21045CE4-0D1F-4749-8E11-0009A6128ACE}" srcOrd="0" destOrd="0" presId="urn:microsoft.com/office/officeart/2005/8/layout/hList7"/>
    <dgm:cxn modelId="{E6010BA1-F36E-4949-8ED4-7D2603A03B99}" srcId="{93A654D7-1918-4D16-AC53-F4DDD9DF726F}" destId="{20051112-2BFC-4E14-8237-2FE1D8FCB929}" srcOrd="2" destOrd="0" parTransId="{F6847013-356D-4E6F-B7D9-1020E1184C1B}" sibTransId="{069B6E76-D27E-462F-9549-5EA636DE6662}"/>
    <dgm:cxn modelId="{B11BC9A9-F7E7-4969-BF97-AE3F73155E68}" type="presOf" srcId="{536D234C-D08A-4A45-9F8B-78BA7A32D417}" destId="{E9DF4414-18A7-47AE-A14F-C3D60B99B574}" srcOrd="0" destOrd="0" presId="urn:microsoft.com/office/officeart/2005/8/layout/hList7"/>
    <dgm:cxn modelId="{980090B6-4036-4C8A-9880-E13AD5158294}" type="presOf" srcId="{55A3FE93-3306-435C-AFF9-5B6427B23FD1}" destId="{2EAAC80D-C2CB-48EB-8259-E5C9DFCDC84A}" srcOrd="1" destOrd="0" presId="urn:microsoft.com/office/officeart/2005/8/layout/hList7"/>
    <dgm:cxn modelId="{B4F046B8-5B40-4CAE-A6A3-4EF7C5D48C89}" srcId="{93A654D7-1918-4D16-AC53-F4DDD9DF726F}" destId="{C30058CF-3AB7-432F-9C44-5F2E45214CBE}" srcOrd="0" destOrd="0" parTransId="{3FBD32E6-7F1A-4F56-859E-64F9FF3F31DF}" sibTransId="{9438B031-E395-45A9-A9C1-EB55D8999604}"/>
    <dgm:cxn modelId="{D2AB6BC1-4B48-4B8D-8C39-9DBB5DF58ACF}" type="presOf" srcId="{55A3FE93-3306-435C-AFF9-5B6427B23FD1}" destId="{C95AFDEE-6724-43F6-B852-C63D23DBEF4B}" srcOrd="0" destOrd="0" presId="urn:microsoft.com/office/officeart/2005/8/layout/hList7"/>
    <dgm:cxn modelId="{E92C90C4-D430-4CC5-8A51-6E24009FD3CF}" type="presOf" srcId="{C98B494E-A406-4B6D-A037-F01B0A46889E}" destId="{C78D0EED-7220-420A-8130-FCC91B392B90}" srcOrd="0" destOrd="0" presId="urn:microsoft.com/office/officeart/2005/8/layout/hList7"/>
    <dgm:cxn modelId="{5C26D1C7-C9CB-44BA-B6B5-F5BF697C1EA5}" srcId="{93A654D7-1918-4D16-AC53-F4DDD9DF726F}" destId="{3F8A3027-12B2-4C88-AD4D-8C57A835CD11}" srcOrd="3" destOrd="0" parTransId="{98A3F952-1304-48ED-B719-A2D2232FE806}" sibTransId="{6F08A9CE-3EB1-43A9-ACC9-44F7C55D4533}"/>
    <dgm:cxn modelId="{B7F9AFCF-D4FB-4D95-BDBE-A97E1F34DB05}" type="presOf" srcId="{FD0EEC06-4694-4EF8-8FD0-31151479E243}" destId="{D2F80A4D-0903-4D37-9AC7-FE4793BCAF77}" srcOrd="0" destOrd="0" presId="urn:microsoft.com/office/officeart/2005/8/layout/hList7"/>
    <dgm:cxn modelId="{762E2FD9-1DCA-45F6-BD10-C064B0B32D79}" type="presOf" srcId="{069B6E76-D27E-462F-9549-5EA636DE6662}" destId="{6483D654-15C8-4431-8333-285C1AA37BBD}" srcOrd="0" destOrd="0" presId="urn:microsoft.com/office/officeart/2005/8/layout/hList7"/>
    <dgm:cxn modelId="{A6E2FEFC-45F0-48CA-9E2F-8536931B98C4}" type="presOf" srcId="{C98B494E-A406-4B6D-A037-F01B0A46889E}" destId="{A942E0E3-C54B-47E7-87F5-DEA530FCC00C}" srcOrd="1" destOrd="0" presId="urn:microsoft.com/office/officeart/2005/8/layout/hList7"/>
    <dgm:cxn modelId="{6CCCD834-3844-405E-BE8D-3F0F5A5E486E}" type="presParOf" srcId="{3B1440A9-9524-40D1-B7DC-A94EDB96E227}" destId="{CCC37EE1-FE84-46FA-821D-BD9E26F6ED82}" srcOrd="0" destOrd="0" presId="urn:microsoft.com/office/officeart/2005/8/layout/hList7"/>
    <dgm:cxn modelId="{79641E8A-99A9-419A-8C75-A9F7AB9D581B}" type="presParOf" srcId="{3B1440A9-9524-40D1-B7DC-A94EDB96E227}" destId="{0640BF57-30FE-4609-B5D5-E4081542B6EF}" srcOrd="1" destOrd="0" presId="urn:microsoft.com/office/officeart/2005/8/layout/hList7"/>
    <dgm:cxn modelId="{F34C7FCF-12FE-47F3-A82E-BD3E3B2B7932}" type="presParOf" srcId="{0640BF57-30FE-4609-B5D5-E4081542B6EF}" destId="{FA45FC9F-0868-4AE9-B65C-6E440A2BFDF0}" srcOrd="0" destOrd="0" presId="urn:microsoft.com/office/officeart/2005/8/layout/hList7"/>
    <dgm:cxn modelId="{06BE7E4F-FFC6-417D-A2D0-1571BE97C8A6}" type="presParOf" srcId="{FA45FC9F-0868-4AE9-B65C-6E440A2BFDF0}" destId="{21045CE4-0D1F-4749-8E11-0009A6128ACE}" srcOrd="0" destOrd="0" presId="urn:microsoft.com/office/officeart/2005/8/layout/hList7"/>
    <dgm:cxn modelId="{C3C7493C-4AFB-447E-A353-8EB7680C4628}" type="presParOf" srcId="{FA45FC9F-0868-4AE9-B65C-6E440A2BFDF0}" destId="{73D05E0F-6132-49D9-A6F5-45440553AC83}" srcOrd="1" destOrd="0" presId="urn:microsoft.com/office/officeart/2005/8/layout/hList7"/>
    <dgm:cxn modelId="{56346C93-1B5E-44D2-BFCB-8428CA56B534}" type="presParOf" srcId="{FA45FC9F-0868-4AE9-B65C-6E440A2BFDF0}" destId="{0A786E1F-3C1D-47CE-AE55-3DBAB2A4FAD1}" srcOrd="2" destOrd="0" presId="urn:microsoft.com/office/officeart/2005/8/layout/hList7"/>
    <dgm:cxn modelId="{2DB286BA-3DB3-40B5-81A6-CC537C1196F8}" type="presParOf" srcId="{FA45FC9F-0868-4AE9-B65C-6E440A2BFDF0}" destId="{02E3C1C0-11B7-4E58-9350-F0D530A9F9EE}" srcOrd="3" destOrd="0" presId="urn:microsoft.com/office/officeart/2005/8/layout/hList7"/>
    <dgm:cxn modelId="{D678A46B-A808-4F09-AB07-A212B1EBD7A8}" type="presParOf" srcId="{0640BF57-30FE-4609-B5D5-E4081542B6EF}" destId="{C6BC4873-A08B-490E-BDCF-A1D07A73E93D}" srcOrd="1" destOrd="0" presId="urn:microsoft.com/office/officeart/2005/8/layout/hList7"/>
    <dgm:cxn modelId="{9049BE43-C184-4164-9DC0-35C62A18A540}" type="presParOf" srcId="{0640BF57-30FE-4609-B5D5-E4081542B6EF}" destId="{6BDAA873-D2FE-48BA-8C46-4C89B2F42B4A}" srcOrd="2" destOrd="0" presId="urn:microsoft.com/office/officeart/2005/8/layout/hList7"/>
    <dgm:cxn modelId="{76219979-7552-452D-B05F-CAE2373C6582}" type="presParOf" srcId="{6BDAA873-D2FE-48BA-8C46-4C89B2F42B4A}" destId="{E9DF4414-18A7-47AE-A14F-C3D60B99B574}" srcOrd="0" destOrd="0" presId="urn:microsoft.com/office/officeart/2005/8/layout/hList7"/>
    <dgm:cxn modelId="{6FFF7D5C-399B-4DE2-96A7-C0487F9FD0E2}" type="presParOf" srcId="{6BDAA873-D2FE-48BA-8C46-4C89B2F42B4A}" destId="{9D8223FA-E440-45CB-B94F-41F9F28AD44D}" srcOrd="1" destOrd="0" presId="urn:microsoft.com/office/officeart/2005/8/layout/hList7"/>
    <dgm:cxn modelId="{8270F868-07CE-4A5D-AD85-D85681983A65}" type="presParOf" srcId="{6BDAA873-D2FE-48BA-8C46-4C89B2F42B4A}" destId="{09555D30-DE21-4D62-B8D8-878786DB5D7B}" srcOrd="2" destOrd="0" presId="urn:microsoft.com/office/officeart/2005/8/layout/hList7"/>
    <dgm:cxn modelId="{DD50B672-FC92-4742-9942-7C315FECF0EA}" type="presParOf" srcId="{6BDAA873-D2FE-48BA-8C46-4C89B2F42B4A}" destId="{4444BE06-DE27-4C22-95EE-8FA58D75D6E9}" srcOrd="3" destOrd="0" presId="urn:microsoft.com/office/officeart/2005/8/layout/hList7"/>
    <dgm:cxn modelId="{BF9C48D7-4936-447B-9CD7-145EB363E2C8}" type="presParOf" srcId="{0640BF57-30FE-4609-B5D5-E4081542B6EF}" destId="{D2F80A4D-0903-4D37-9AC7-FE4793BCAF77}" srcOrd="3" destOrd="0" presId="urn:microsoft.com/office/officeart/2005/8/layout/hList7"/>
    <dgm:cxn modelId="{158EE662-84A0-491C-9C38-B435997E41BA}" type="presParOf" srcId="{0640BF57-30FE-4609-B5D5-E4081542B6EF}" destId="{EABB0870-E944-4173-A0CA-B99A790F5625}" srcOrd="4" destOrd="0" presId="urn:microsoft.com/office/officeart/2005/8/layout/hList7"/>
    <dgm:cxn modelId="{CA4105B7-DD5E-4BE0-BF10-172664311997}" type="presParOf" srcId="{EABB0870-E944-4173-A0CA-B99A790F5625}" destId="{64BDEA0E-4DD7-4C1C-9C19-FCE894361282}" srcOrd="0" destOrd="0" presId="urn:microsoft.com/office/officeart/2005/8/layout/hList7"/>
    <dgm:cxn modelId="{9796BAED-1E44-484F-8A17-D38FCE2EF15D}" type="presParOf" srcId="{EABB0870-E944-4173-A0CA-B99A790F5625}" destId="{8A0FC515-5288-4BF9-8AAC-76AEDAC75183}" srcOrd="1" destOrd="0" presId="urn:microsoft.com/office/officeart/2005/8/layout/hList7"/>
    <dgm:cxn modelId="{E7CFDAAB-3564-45D5-A9CC-CAEF90B30E34}" type="presParOf" srcId="{EABB0870-E944-4173-A0CA-B99A790F5625}" destId="{32ED6A73-CCD2-48B1-AE7B-2DDFE065EB3A}" srcOrd="2" destOrd="0" presId="urn:microsoft.com/office/officeart/2005/8/layout/hList7"/>
    <dgm:cxn modelId="{4E01C277-3D93-41DB-B21C-14AF091385A7}" type="presParOf" srcId="{EABB0870-E944-4173-A0CA-B99A790F5625}" destId="{19F80640-689E-4095-BDDD-5308BCCC2A19}" srcOrd="3" destOrd="0" presId="urn:microsoft.com/office/officeart/2005/8/layout/hList7"/>
    <dgm:cxn modelId="{1A278DED-4201-4FC8-9CAF-A6C90AD2705B}" type="presParOf" srcId="{0640BF57-30FE-4609-B5D5-E4081542B6EF}" destId="{6483D654-15C8-4431-8333-285C1AA37BBD}" srcOrd="5" destOrd="0" presId="urn:microsoft.com/office/officeart/2005/8/layout/hList7"/>
    <dgm:cxn modelId="{9B351273-746C-4728-B98B-D18A4B6AA165}" type="presParOf" srcId="{0640BF57-30FE-4609-B5D5-E4081542B6EF}" destId="{9872456D-0E86-43F4-9963-DCF8F9248999}" srcOrd="6" destOrd="0" presId="urn:microsoft.com/office/officeart/2005/8/layout/hList7"/>
    <dgm:cxn modelId="{91010C9A-BFAA-43C8-AB6B-8C90F0B08EC8}" type="presParOf" srcId="{9872456D-0E86-43F4-9963-DCF8F9248999}" destId="{F4EAA84F-60E1-4A33-BD30-774BFB8A2F2F}" srcOrd="0" destOrd="0" presId="urn:microsoft.com/office/officeart/2005/8/layout/hList7"/>
    <dgm:cxn modelId="{94377914-2903-44AF-BF2B-DF90A023F4CC}" type="presParOf" srcId="{9872456D-0E86-43F4-9963-DCF8F9248999}" destId="{A77502FD-40DC-4D66-AFE7-A374BD89E310}" srcOrd="1" destOrd="0" presId="urn:microsoft.com/office/officeart/2005/8/layout/hList7"/>
    <dgm:cxn modelId="{06F10BBC-ED4A-41E7-BAF3-5F2521FBA3CA}" type="presParOf" srcId="{9872456D-0E86-43F4-9963-DCF8F9248999}" destId="{863647DF-8808-4FCE-952A-DCAF7AE94AC3}" srcOrd="2" destOrd="0" presId="urn:microsoft.com/office/officeart/2005/8/layout/hList7"/>
    <dgm:cxn modelId="{F07DCB57-7CF7-4D57-82DA-8B7E963F921B}" type="presParOf" srcId="{9872456D-0E86-43F4-9963-DCF8F9248999}" destId="{BD42B563-BDF1-40F8-829B-22F603A4EDBC}" srcOrd="3" destOrd="0" presId="urn:microsoft.com/office/officeart/2005/8/layout/hList7"/>
    <dgm:cxn modelId="{C13E8D53-373C-4F01-9E53-02FD11669519}" type="presParOf" srcId="{0640BF57-30FE-4609-B5D5-E4081542B6EF}" destId="{7CDBA731-8D16-412C-841A-8C60AC7EFCE6}" srcOrd="7" destOrd="0" presId="urn:microsoft.com/office/officeart/2005/8/layout/hList7"/>
    <dgm:cxn modelId="{926CDE58-7D48-4CA7-819C-E6863039A7E3}" type="presParOf" srcId="{0640BF57-30FE-4609-B5D5-E4081542B6EF}" destId="{277422AA-D35F-4AF9-A6DC-DE660B47A736}" srcOrd="8" destOrd="0" presId="urn:microsoft.com/office/officeart/2005/8/layout/hList7"/>
    <dgm:cxn modelId="{1CB67AFB-318F-4DC2-B37E-C67A94598E4C}" type="presParOf" srcId="{277422AA-D35F-4AF9-A6DC-DE660B47A736}" destId="{C78D0EED-7220-420A-8130-FCC91B392B90}" srcOrd="0" destOrd="0" presId="urn:microsoft.com/office/officeart/2005/8/layout/hList7"/>
    <dgm:cxn modelId="{85AF8C50-CFD1-4244-A641-E5892DBB8372}" type="presParOf" srcId="{277422AA-D35F-4AF9-A6DC-DE660B47A736}" destId="{A942E0E3-C54B-47E7-87F5-DEA530FCC00C}" srcOrd="1" destOrd="0" presId="urn:microsoft.com/office/officeart/2005/8/layout/hList7"/>
    <dgm:cxn modelId="{0ECFB846-C972-4CF3-9D72-967CDDE6CCCC}" type="presParOf" srcId="{277422AA-D35F-4AF9-A6DC-DE660B47A736}" destId="{EC052B22-8AA1-48F0-836C-63FD8A32A732}" srcOrd="2" destOrd="0" presId="urn:microsoft.com/office/officeart/2005/8/layout/hList7"/>
    <dgm:cxn modelId="{B63FC0F8-365A-45EF-B593-843A99A05FBA}" type="presParOf" srcId="{277422AA-D35F-4AF9-A6DC-DE660B47A736}" destId="{EAB55293-9E67-4005-957B-DA29099FF18D}" srcOrd="3" destOrd="0" presId="urn:microsoft.com/office/officeart/2005/8/layout/hList7"/>
    <dgm:cxn modelId="{69C36385-DBF2-4167-BD02-49283451AA72}" type="presParOf" srcId="{0640BF57-30FE-4609-B5D5-E4081542B6EF}" destId="{77E27826-2F4F-4547-A0D8-B0B71E613E1B}" srcOrd="9" destOrd="0" presId="urn:microsoft.com/office/officeart/2005/8/layout/hList7"/>
    <dgm:cxn modelId="{B66930B1-5FB3-4C7D-BF0C-492518096369}" type="presParOf" srcId="{0640BF57-30FE-4609-B5D5-E4081542B6EF}" destId="{C4DECDAA-A0AE-4535-97F4-1AF72B0D784D}" srcOrd="10" destOrd="0" presId="urn:microsoft.com/office/officeart/2005/8/layout/hList7"/>
    <dgm:cxn modelId="{F88B6B80-494B-4BED-AF96-E9ABC511C039}" type="presParOf" srcId="{C4DECDAA-A0AE-4535-97F4-1AF72B0D784D}" destId="{C95AFDEE-6724-43F6-B852-C63D23DBEF4B}" srcOrd="0" destOrd="0" presId="urn:microsoft.com/office/officeart/2005/8/layout/hList7"/>
    <dgm:cxn modelId="{329E6691-A976-48E8-9AF9-8BDB3448B9D5}" type="presParOf" srcId="{C4DECDAA-A0AE-4535-97F4-1AF72B0D784D}" destId="{2EAAC80D-C2CB-48EB-8259-E5C9DFCDC84A}" srcOrd="1" destOrd="0" presId="urn:microsoft.com/office/officeart/2005/8/layout/hList7"/>
    <dgm:cxn modelId="{9809E116-B107-4E46-BE2C-7CABCFB2FE78}" type="presParOf" srcId="{C4DECDAA-A0AE-4535-97F4-1AF72B0D784D}" destId="{DB92F78D-8E26-4005-B398-96CD936B93DA}" srcOrd="2" destOrd="0" presId="urn:microsoft.com/office/officeart/2005/8/layout/hList7"/>
    <dgm:cxn modelId="{3F4CA28D-2F77-4AB2-BADF-0CD6021DC304}" type="presParOf" srcId="{C4DECDAA-A0AE-4535-97F4-1AF72B0D784D}" destId="{6E3E3B44-B7D2-4361-9C0E-2978C9854576}"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AAE5-1A2C-4840-B0F5-1AB263030BBD}">
      <dsp:nvSpPr>
        <dsp:cNvPr id="0" name=""/>
        <dsp:cNvSpPr/>
      </dsp:nvSpPr>
      <dsp:spPr>
        <a:xfrm rot="10800000">
          <a:off x="2185500" y="19"/>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t>To overcome the problems stated we have developed a security system which can be integrated anywhere like home, workplace, shops, etc.</a:t>
          </a:r>
          <a:endParaRPr lang="en-IN" sz="1600" kern="1200"/>
        </a:p>
      </dsp:txBody>
      <dsp:txXfrm rot="10800000">
        <a:off x="2328840" y="19"/>
        <a:ext cx="7964340" cy="573360"/>
      </dsp:txXfrm>
    </dsp:sp>
    <dsp:sp modelId="{2A6558E7-411F-42AF-8746-8830A9BCF378}">
      <dsp:nvSpPr>
        <dsp:cNvPr id="0" name=""/>
        <dsp:cNvSpPr/>
      </dsp:nvSpPr>
      <dsp:spPr>
        <a:xfrm>
          <a:off x="1898819" y="19"/>
          <a:ext cx="573360" cy="57336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43DC129-D9A4-4CF0-947F-45B82B03A33B}">
      <dsp:nvSpPr>
        <dsp:cNvPr id="0" name=""/>
        <dsp:cNvSpPr/>
      </dsp:nvSpPr>
      <dsp:spPr>
        <a:xfrm rot="10800000">
          <a:off x="2185500" y="744532"/>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a:t>We have developed our security system using ESP-8266 Node MCU as our base.</a:t>
          </a:r>
        </a:p>
      </dsp:txBody>
      <dsp:txXfrm rot="10800000">
        <a:off x="2328840" y="744532"/>
        <a:ext cx="7964340" cy="573360"/>
      </dsp:txXfrm>
    </dsp:sp>
    <dsp:sp modelId="{3C45B1F0-2D8E-495D-A802-95E69F34B056}">
      <dsp:nvSpPr>
        <dsp:cNvPr id="0" name=""/>
        <dsp:cNvSpPr/>
      </dsp:nvSpPr>
      <dsp:spPr>
        <a:xfrm>
          <a:off x="1898819" y="744532"/>
          <a:ext cx="573360" cy="57336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051F32E-420E-4C6D-8231-42AB0779AD3F}">
      <dsp:nvSpPr>
        <dsp:cNvPr id="0" name=""/>
        <dsp:cNvSpPr/>
      </dsp:nvSpPr>
      <dsp:spPr>
        <a:xfrm rot="10800000">
          <a:off x="2185500" y="1489045"/>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a:t>So to ensure or enhance the security we have interfaced using a few sensors. To name a few like DHT11(thermal sensor), RKI-3100(flame sensor) etc.</a:t>
          </a:r>
        </a:p>
      </dsp:txBody>
      <dsp:txXfrm rot="10800000">
        <a:off x="2328840" y="1489045"/>
        <a:ext cx="7964340" cy="573360"/>
      </dsp:txXfrm>
    </dsp:sp>
    <dsp:sp modelId="{FA41C00B-FBD7-49C0-A6A6-8B70D557613B}">
      <dsp:nvSpPr>
        <dsp:cNvPr id="0" name=""/>
        <dsp:cNvSpPr/>
      </dsp:nvSpPr>
      <dsp:spPr>
        <a:xfrm>
          <a:off x="1898819" y="1489045"/>
          <a:ext cx="573360" cy="57336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B5DB0EA-640A-48FB-A263-55298F44C4E3}">
      <dsp:nvSpPr>
        <dsp:cNvPr id="0" name=""/>
        <dsp:cNvSpPr/>
      </dsp:nvSpPr>
      <dsp:spPr>
        <a:xfrm rot="10800000">
          <a:off x="2185500" y="2233557"/>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dirty="0"/>
            <a:t>With the help of GSM Module alerts in the form of calls or messages can be sent to the owner.</a:t>
          </a:r>
        </a:p>
      </dsp:txBody>
      <dsp:txXfrm rot="10800000">
        <a:off x="2328840" y="2233557"/>
        <a:ext cx="7964340" cy="573360"/>
      </dsp:txXfrm>
    </dsp:sp>
    <dsp:sp modelId="{2A371480-5FA1-47DB-A106-8134CDA25F28}">
      <dsp:nvSpPr>
        <dsp:cNvPr id="0" name=""/>
        <dsp:cNvSpPr/>
      </dsp:nvSpPr>
      <dsp:spPr>
        <a:xfrm>
          <a:off x="1898819" y="2233557"/>
          <a:ext cx="573360" cy="57336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97713C2-8CF2-4CB4-A90E-D01259D5E18C}">
      <dsp:nvSpPr>
        <dsp:cNvPr id="0" name=""/>
        <dsp:cNvSpPr/>
      </dsp:nvSpPr>
      <dsp:spPr>
        <a:xfrm rot="10800000">
          <a:off x="2185500" y="2978070"/>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a:t>And not only that we have integrated with the cloud server and with the help of which we can control the things like fan, light, buzzer everything in one go.</a:t>
          </a:r>
        </a:p>
      </dsp:txBody>
      <dsp:txXfrm rot="10800000">
        <a:off x="2328840" y="2978070"/>
        <a:ext cx="7964340" cy="573360"/>
      </dsp:txXfrm>
    </dsp:sp>
    <dsp:sp modelId="{4B3A47A9-0398-44C2-8B57-A2DA1D4AE147}">
      <dsp:nvSpPr>
        <dsp:cNvPr id="0" name=""/>
        <dsp:cNvSpPr/>
      </dsp:nvSpPr>
      <dsp:spPr>
        <a:xfrm>
          <a:off x="1898819" y="2978070"/>
          <a:ext cx="573360" cy="573360"/>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B76AB10-53C5-4A50-8165-FC38D5BB7D4C}">
      <dsp:nvSpPr>
        <dsp:cNvPr id="0" name=""/>
        <dsp:cNvSpPr/>
      </dsp:nvSpPr>
      <dsp:spPr>
        <a:xfrm rot="10800000">
          <a:off x="2185500" y="3722583"/>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dirty="0"/>
            <a:t>Another biggest integration is that we have connected with Alexa where we can control the same with the help of voice.</a:t>
          </a:r>
        </a:p>
      </dsp:txBody>
      <dsp:txXfrm rot="10800000">
        <a:off x="2328840" y="3722583"/>
        <a:ext cx="7964340" cy="573360"/>
      </dsp:txXfrm>
    </dsp:sp>
    <dsp:sp modelId="{0D366816-FA39-4130-A128-44611483DB7B}">
      <dsp:nvSpPr>
        <dsp:cNvPr id="0" name=""/>
        <dsp:cNvSpPr/>
      </dsp:nvSpPr>
      <dsp:spPr>
        <a:xfrm>
          <a:off x="1898819" y="3722583"/>
          <a:ext cx="573360" cy="573360"/>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67313AE-21AD-429E-9235-115DB99F7D61}">
      <dsp:nvSpPr>
        <dsp:cNvPr id="0" name=""/>
        <dsp:cNvSpPr/>
      </dsp:nvSpPr>
      <dsp:spPr>
        <a:xfrm rot="10800000">
          <a:off x="2185500" y="4467096"/>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dirty="0"/>
            <a:t>We also have a simple chatbot in the cloud for some help.</a:t>
          </a:r>
        </a:p>
      </dsp:txBody>
      <dsp:txXfrm rot="10800000">
        <a:off x="2328840" y="4467096"/>
        <a:ext cx="7964340" cy="573360"/>
      </dsp:txXfrm>
    </dsp:sp>
    <dsp:sp modelId="{96202738-4E91-4D15-97B2-61C8790F5425}">
      <dsp:nvSpPr>
        <dsp:cNvPr id="0" name=""/>
        <dsp:cNvSpPr/>
      </dsp:nvSpPr>
      <dsp:spPr>
        <a:xfrm>
          <a:off x="1898819" y="4467096"/>
          <a:ext cx="573360" cy="573360"/>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97CEC12-1FE4-4996-A8B4-C64A41E273B7}">
      <dsp:nvSpPr>
        <dsp:cNvPr id="0" name=""/>
        <dsp:cNvSpPr/>
      </dsp:nvSpPr>
      <dsp:spPr>
        <a:xfrm rot="10800000">
          <a:off x="2185500" y="5211608"/>
          <a:ext cx="8107680" cy="573360"/>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2836" tIns="60960" rIns="113792" bIns="60960" numCol="1" spcCol="1270" anchor="ctr" anchorCtr="0">
          <a:noAutofit/>
        </a:bodyPr>
        <a:lstStyle/>
        <a:p>
          <a:pPr marL="0" lvl="0" indent="0" algn="ctr" defTabSz="711200">
            <a:lnSpc>
              <a:spcPct val="90000"/>
            </a:lnSpc>
            <a:spcBef>
              <a:spcPct val="0"/>
            </a:spcBef>
            <a:spcAft>
              <a:spcPct val="35000"/>
            </a:spcAft>
            <a:buNone/>
          </a:pPr>
          <a:r>
            <a:rPr lang="en-IN" sz="1600" kern="1200" dirty="0"/>
            <a:t>This the basic thought process involved in the development the project.</a:t>
          </a:r>
        </a:p>
      </dsp:txBody>
      <dsp:txXfrm rot="10800000">
        <a:off x="2328840" y="5211608"/>
        <a:ext cx="7964340" cy="573360"/>
      </dsp:txXfrm>
    </dsp:sp>
    <dsp:sp modelId="{381CD5E9-1EC9-42F3-A495-0EDDF11DA443}">
      <dsp:nvSpPr>
        <dsp:cNvPr id="0" name=""/>
        <dsp:cNvSpPr/>
      </dsp:nvSpPr>
      <dsp:spPr>
        <a:xfrm>
          <a:off x="1898819" y="5211608"/>
          <a:ext cx="573360" cy="573360"/>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7FA3-067A-478B-9B4A-39AB9441D320}">
      <dsp:nvSpPr>
        <dsp:cNvPr id="0" name=""/>
        <dsp:cNvSpPr/>
      </dsp:nvSpPr>
      <dsp:spPr>
        <a:xfrm>
          <a:off x="-5996219" y="-918134"/>
          <a:ext cx="7142867" cy="7142867"/>
        </a:xfrm>
        <a:prstGeom prst="blockArc">
          <a:avLst>
            <a:gd name="adj1" fmla="val 18900000"/>
            <a:gd name="adj2" fmla="val 2700000"/>
            <a:gd name="adj3" fmla="val 302"/>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7C5778-DE95-46D8-89D1-088A44104CFE}">
      <dsp:nvSpPr>
        <dsp:cNvPr id="0" name=""/>
        <dsp:cNvSpPr/>
      </dsp:nvSpPr>
      <dsp:spPr>
        <a:xfrm>
          <a:off x="372257" y="241237"/>
          <a:ext cx="10847482"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Can control everything using Mobile App</a:t>
          </a:r>
          <a:endParaRPr lang="en-IN" sz="2000" kern="1200"/>
        </a:p>
      </dsp:txBody>
      <dsp:txXfrm>
        <a:off x="372257" y="241237"/>
        <a:ext cx="10847482" cy="482263"/>
      </dsp:txXfrm>
    </dsp:sp>
    <dsp:sp modelId="{8370B346-EE47-47DB-9B32-D60CE47A3A52}">
      <dsp:nvSpPr>
        <dsp:cNvPr id="0" name=""/>
        <dsp:cNvSpPr/>
      </dsp:nvSpPr>
      <dsp:spPr>
        <a:xfrm>
          <a:off x="70843" y="180954"/>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39C14-3FC4-41E0-9BA0-9DB9606A21DA}">
      <dsp:nvSpPr>
        <dsp:cNvPr id="0" name=""/>
        <dsp:cNvSpPr/>
      </dsp:nvSpPr>
      <dsp:spPr>
        <a:xfrm>
          <a:off x="808990" y="965057"/>
          <a:ext cx="10410749"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Can control the same in the Web Dashboard</a:t>
          </a:r>
          <a:endParaRPr lang="en-IN" sz="2000" kern="1200"/>
        </a:p>
      </dsp:txBody>
      <dsp:txXfrm>
        <a:off x="808990" y="965057"/>
        <a:ext cx="10410749" cy="482263"/>
      </dsp:txXfrm>
    </dsp:sp>
    <dsp:sp modelId="{888E468D-956B-4765-ABF0-2EC3AF9D9C77}">
      <dsp:nvSpPr>
        <dsp:cNvPr id="0" name=""/>
        <dsp:cNvSpPr/>
      </dsp:nvSpPr>
      <dsp:spPr>
        <a:xfrm>
          <a:off x="507576" y="904774"/>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D572B1-D38E-4F68-99E5-F8D93B7F5A87}">
      <dsp:nvSpPr>
        <dsp:cNvPr id="0" name=""/>
        <dsp:cNvSpPr/>
      </dsp:nvSpPr>
      <dsp:spPr>
        <a:xfrm>
          <a:off x="1048318" y="1688347"/>
          <a:ext cx="10171421"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It’s voice controllable as well</a:t>
          </a:r>
          <a:endParaRPr lang="en-IN" sz="2000" kern="1200"/>
        </a:p>
      </dsp:txBody>
      <dsp:txXfrm>
        <a:off x="1048318" y="1688347"/>
        <a:ext cx="10171421" cy="482263"/>
      </dsp:txXfrm>
    </dsp:sp>
    <dsp:sp modelId="{2B3F96F6-C3B2-45C6-8088-242B6D045ACD}">
      <dsp:nvSpPr>
        <dsp:cNvPr id="0" name=""/>
        <dsp:cNvSpPr/>
      </dsp:nvSpPr>
      <dsp:spPr>
        <a:xfrm>
          <a:off x="746903" y="1628064"/>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EE1E70-D576-4DCB-86D2-0E14169157B1}">
      <dsp:nvSpPr>
        <dsp:cNvPr id="0" name=""/>
        <dsp:cNvSpPr/>
      </dsp:nvSpPr>
      <dsp:spPr>
        <a:xfrm>
          <a:off x="1124733" y="2412167"/>
          <a:ext cx="10095006"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Can get the statistics of real time data in the form of CSV’s which can be used for ML models.</a:t>
          </a:r>
          <a:endParaRPr lang="en-IN" sz="2000" kern="1200"/>
        </a:p>
      </dsp:txBody>
      <dsp:txXfrm>
        <a:off x="1124733" y="2412167"/>
        <a:ext cx="10095006" cy="482263"/>
      </dsp:txXfrm>
    </dsp:sp>
    <dsp:sp modelId="{50844886-4D69-4B8F-AEDC-C9C74081E4EE}">
      <dsp:nvSpPr>
        <dsp:cNvPr id="0" name=""/>
        <dsp:cNvSpPr/>
      </dsp:nvSpPr>
      <dsp:spPr>
        <a:xfrm>
          <a:off x="823318" y="2351884"/>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497067-3667-4EF4-84D9-05681206A279}">
      <dsp:nvSpPr>
        <dsp:cNvPr id="0" name=""/>
        <dsp:cNvSpPr/>
      </dsp:nvSpPr>
      <dsp:spPr>
        <a:xfrm>
          <a:off x="1048318" y="3135987"/>
          <a:ext cx="10171421"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t>Can monitor all the real time data</a:t>
          </a:r>
        </a:p>
      </dsp:txBody>
      <dsp:txXfrm>
        <a:off x="1048318" y="3135987"/>
        <a:ext cx="10171421" cy="482263"/>
      </dsp:txXfrm>
    </dsp:sp>
    <dsp:sp modelId="{3E314DA9-0D41-4E10-8BAB-F2F2F7097D3A}">
      <dsp:nvSpPr>
        <dsp:cNvPr id="0" name=""/>
        <dsp:cNvSpPr/>
      </dsp:nvSpPr>
      <dsp:spPr>
        <a:xfrm>
          <a:off x="746903" y="3075704"/>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A72355-BBB9-4541-AABB-0233A93187B0}">
      <dsp:nvSpPr>
        <dsp:cNvPr id="0" name=""/>
        <dsp:cNvSpPr/>
      </dsp:nvSpPr>
      <dsp:spPr>
        <a:xfrm>
          <a:off x="808990" y="3859276"/>
          <a:ext cx="10410749"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t>Chatbot integrated for support</a:t>
          </a:r>
        </a:p>
      </dsp:txBody>
      <dsp:txXfrm>
        <a:off x="808990" y="3859276"/>
        <a:ext cx="10410749" cy="482263"/>
      </dsp:txXfrm>
    </dsp:sp>
    <dsp:sp modelId="{D4C4D6D6-7D24-489C-BB1F-08E4488D04CF}">
      <dsp:nvSpPr>
        <dsp:cNvPr id="0" name=""/>
        <dsp:cNvSpPr/>
      </dsp:nvSpPr>
      <dsp:spPr>
        <a:xfrm>
          <a:off x="507576" y="3798993"/>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7745AC-BEDF-42C1-A7DA-D655F05B9CA6}">
      <dsp:nvSpPr>
        <dsp:cNvPr id="0" name=""/>
        <dsp:cNvSpPr/>
      </dsp:nvSpPr>
      <dsp:spPr>
        <a:xfrm>
          <a:off x="372257" y="4583096"/>
          <a:ext cx="10847482" cy="48226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2797"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a:t>Cloud makes it easy to store lots of data without storage troubles</a:t>
          </a:r>
        </a:p>
      </dsp:txBody>
      <dsp:txXfrm>
        <a:off x="372257" y="4583096"/>
        <a:ext cx="10847482" cy="482263"/>
      </dsp:txXfrm>
    </dsp:sp>
    <dsp:sp modelId="{5885B0A2-7E33-4CDF-9BAA-B12152A5134D}">
      <dsp:nvSpPr>
        <dsp:cNvPr id="0" name=""/>
        <dsp:cNvSpPr/>
      </dsp:nvSpPr>
      <dsp:spPr>
        <a:xfrm>
          <a:off x="70843" y="4522813"/>
          <a:ext cx="602829" cy="60282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6B055-1725-4968-906A-728640993E98}">
      <dsp:nvSpPr>
        <dsp:cNvPr id="0" name=""/>
        <dsp:cNvSpPr/>
      </dsp:nvSpPr>
      <dsp:spPr>
        <a:xfrm>
          <a:off x="2059496" y="1655554"/>
          <a:ext cx="1457109" cy="252886"/>
        </a:xfrm>
        <a:custGeom>
          <a:avLst/>
          <a:gdLst/>
          <a:ahLst/>
          <a:cxnLst/>
          <a:rect l="0" t="0" r="0" b="0"/>
          <a:pathLst>
            <a:path>
              <a:moveTo>
                <a:pt x="0" y="0"/>
              </a:moveTo>
              <a:lnTo>
                <a:pt x="0" y="126443"/>
              </a:lnTo>
              <a:lnTo>
                <a:pt x="1457109" y="126443"/>
              </a:lnTo>
              <a:lnTo>
                <a:pt x="1457109" y="25288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2ED898-5133-4444-8171-5343210D4AFB}">
      <dsp:nvSpPr>
        <dsp:cNvPr id="0" name=""/>
        <dsp:cNvSpPr/>
      </dsp:nvSpPr>
      <dsp:spPr>
        <a:xfrm>
          <a:off x="2013776" y="1655554"/>
          <a:ext cx="91440" cy="252886"/>
        </a:xfrm>
        <a:custGeom>
          <a:avLst/>
          <a:gdLst/>
          <a:ahLst/>
          <a:cxnLst/>
          <a:rect l="0" t="0" r="0" b="0"/>
          <a:pathLst>
            <a:path>
              <a:moveTo>
                <a:pt x="45720" y="0"/>
              </a:moveTo>
              <a:lnTo>
                <a:pt x="45720" y="25288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7BB783-B86B-409B-B0B8-29809DADFB0F}">
      <dsp:nvSpPr>
        <dsp:cNvPr id="0" name=""/>
        <dsp:cNvSpPr/>
      </dsp:nvSpPr>
      <dsp:spPr>
        <a:xfrm>
          <a:off x="602387" y="1655554"/>
          <a:ext cx="1457109" cy="252886"/>
        </a:xfrm>
        <a:custGeom>
          <a:avLst/>
          <a:gdLst/>
          <a:ahLst/>
          <a:cxnLst/>
          <a:rect l="0" t="0" r="0" b="0"/>
          <a:pathLst>
            <a:path>
              <a:moveTo>
                <a:pt x="1457109" y="0"/>
              </a:moveTo>
              <a:lnTo>
                <a:pt x="1457109" y="126443"/>
              </a:lnTo>
              <a:lnTo>
                <a:pt x="0" y="126443"/>
              </a:lnTo>
              <a:lnTo>
                <a:pt x="0" y="25288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79B701-21D9-4E47-8201-5C72BBFBBB80}">
      <dsp:nvSpPr>
        <dsp:cNvPr id="0" name=""/>
        <dsp:cNvSpPr/>
      </dsp:nvSpPr>
      <dsp:spPr>
        <a:xfrm>
          <a:off x="1457385" y="1053442"/>
          <a:ext cx="1204222" cy="60211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Software</a:t>
          </a:r>
          <a:endParaRPr lang="en-IN" sz="1900" kern="1200"/>
        </a:p>
      </dsp:txBody>
      <dsp:txXfrm>
        <a:off x="1457385" y="1053442"/>
        <a:ext cx="1204222" cy="602111"/>
      </dsp:txXfrm>
    </dsp:sp>
    <dsp:sp modelId="{707D75D5-F75C-4E20-8B4A-738517A444E4}">
      <dsp:nvSpPr>
        <dsp:cNvPr id="0" name=""/>
        <dsp:cNvSpPr/>
      </dsp:nvSpPr>
      <dsp:spPr>
        <a:xfrm>
          <a:off x="276" y="1908440"/>
          <a:ext cx="1204222" cy="60211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Arduino IoT Cloud</a:t>
          </a:r>
          <a:endParaRPr lang="en-IN" sz="1900" kern="1200"/>
        </a:p>
      </dsp:txBody>
      <dsp:txXfrm>
        <a:off x="276" y="1908440"/>
        <a:ext cx="1204222" cy="602111"/>
      </dsp:txXfrm>
    </dsp:sp>
    <dsp:sp modelId="{4C352E62-D0F0-4560-ACBC-2703E1F5F7F2}">
      <dsp:nvSpPr>
        <dsp:cNvPr id="0" name=""/>
        <dsp:cNvSpPr/>
      </dsp:nvSpPr>
      <dsp:spPr>
        <a:xfrm>
          <a:off x="1457385" y="1908440"/>
          <a:ext cx="1204222" cy="60211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IoT Remote Mobile App</a:t>
          </a:r>
          <a:endParaRPr lang="en-IN" sz="1900" kern="1200"/>
        </a:p>
      </dsp:txBody>
      <dsp:txXfrm>
        <a:off x="1457385" y="1908440"/>
        <a:ext cx="1204222" cy="602111"/>
      </dsp:txXfrm>
    </dsp:sp>
    <dsp:sp modelId="{098A1B5A-95AC-4C04-A45D-54F51A68B30E}">
      <dsp:nvSpPr>
        <dsp:cNvPr id="0" name=""/>
        <dsp:cNvSpPr/>
      </dsp:nvSpPr>
      <dsp:spPr>
        <a:xfrm>
          <a:off x="2914494" y="1908440"/>
          <a:ext cx="1204222" cy="60211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Alexa (software)</a:t>
          </a:r>
          <a:endParaRPr lang="en-IN" sz="1900" kern="1200"/>
        </a:p>
      </dsp:txBody>
      <dsp:txXfrm>
        <a:off x="2914494" y="1908440"/>
        <a:ext cx="1204222" cy="6021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6BF4C-F2F3-4B2D-B144-9999DB4CE154}">
      <dsp:nvSpPr>
        <dsp:cNvPr id="0" name=""/>
        <dsp:cNvSpPr/>
      </dsp:nvSpPr>
      <dsp:spPr>
        <a:xfrm>
          <a:off x="3913959" y="2548798"/>
          <a:ext cx="3502065" cy="238094"/>
        </a:xfrm>
        <a:custGeom>
          <a:avLst/>
          <a:gdLst/>
          <a:ahLst/>
          <a:cxnLst/>
          <a:rect l="0" t="0" r="0" b="0"/>
          <a:pathLst>
            <a:path>
              <a:moveTo>
                <a:pt x="0" y="0"/>
              </a:moveTo>
              <a:lnTo>
                <a:pt x="0" y="162254"/>
              </a:lnTo>
              <a:lnTo>
                <a:pt x="3502065" y="162254"/>
              </a:lnTo>
              <a:lnTo>
                <a:pt x="3502065"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6F2AB9-0743-4450-BBC6-F43D0CC11F22}">
      <dsp:nvSpPr>
        <dsp:cNvPr id="0" name=""/>
        <dsp:cNvSpPr/>
      </dsp:nvSpPr>
      <dsp:spPr>
        <a:xfrm>
          <a:off x="3913959" y="2548798"/>
          <a:ext cx="2501475" cy="238094"/>
        </a:xfrm>
        <a:custGeom>
          <a:avLst/>
          <a:gdLst/>
          <a:ahLst/>
          <a:cxnLst/>
          <a:rect l="0" t="0" r="0" b="0"/>
          <a:pathLst>
            <a:path>
              <a:moveTo>
                <a:pt x="0" y="0"/>
              </a:moveTo>
              <a:lnTo>
                <a:pt x="0" y="162254"/>
              </a:lnTo>
              <a:lnTo>
                <a:pt x="2501475" y="162254"/>
              </a:lnTo>
              <a:lnTo>
                <a:pt x="2501475"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854439F-3295-4320-A9C8-A5DF32F10C18}">
      <dsp:nvSpPr>
        <dsp:cNvPr id="0" name=""/>
        <dsp:cNvSpPr/>
      </dsp:nvSpPr>
      <dsp:spPr>
        <a:xfrm>
          <a:off x="3913959" y="2548798"/>
          <a:ext cx="1500885" cy="238094"/>
        </a:xfrm>
        <a:custGeom>
          <a:avLst/>
          <a:gdLst/>
          <a:ahLst/>
          <a:cxnLst/>
          <a:rect l="0" t="0" r="0" b="0"/>
          <a:pathLst>
            <a:path>
              <a:moveTo>
                <a:pt x="0" y="0"/>
              </a:moveTo>
              <a:lnTo>
                <a:pt x="0" y="162254"/>
              </a:lnTo>
              <a:lnTo>
                <a:pt x="1500885" y="162254"/>
              </a:lnTo>
              <a:lnTo>
                <a:pt x="1500885"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49821AF-326A-4282-9E59-03A3AC2D4D08}">
      <dsp:nvSpPr>
        <dsp:cNvPr id="0" name=""/>
        <dsp:cNvSpPr/>
      </dsp:nvSpPr>
      <dsp:spPr>
        <a:xfrm>
          <a:off x="3913959" y="2548798"/>
          <a:ext cx="500295" cy="238094"/>
        </a:xfrm>
        <a:custGeom>
          <a:avLst/>
          <a:gdLst/>
          <a:ahLst/>
          <a:cxnLst/>
          <a:rect l="0" t="0" r="0" b="0"/>
          <a:pathLst>
            <a:path>
              <a:moveTo>
                <a:pt x="0" y="0"/>
              </a:moveTo>
              <a:lnTo>
                <a:pt x="0" y="162254"/>
              </a:lnTo>
              <a:lnTo>
                <a:pt x="500295" y="162254"/>
              </a:lnTo>
              <a:lnTo>
                <a:pt x="500295"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9633B3-AE5B-430B-B343-4F83F188B858}">
      <dsp:nvSpPr>
        <dsp:cNvPr id="0" name=""/>
        <dsp:cNvSpPr/>
      </dsp:nvSpPr>
      <dsp:spPr>
        <a:xfrm>
          <a:off x="3413664" y="2548798"/>
          <a:ext cx="500295" cy="238094"/>
        </a:xfrm>
        <a:custGeom>
          <a:avLst/>
          <a:gdLst/>
          <a:ahLst/>
          <a:cxnLst/>
          <a:rect l="0" t="0" r="0" b="0"/>
          <a:pathLst>
            <a:path>
              <a:moveTo>
                <a:pt x="500295" y="0"/>
              </a:moveTo>
              <a:lnTo>
                <a:pt x="500295" y="162254"/>
              </a:lnTo>
              <a:lnTo>
                <a:pt x="0" y="162254"/>
              </a:lnTo>
              <a:lnTo>
                <a:pt x="0"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D3CFD24-56D6-49EF-8036-FE84DD9F53CB}">
      <dsp:nvSpPr>
        <dsp:cNvPr id="0" name=""/>
        <dsp:cNvSpPr/>
      </dsp:nvSpPr>
      <dsp:spPr>
        <a:xfrm>
          <a:off x="2413074" y="2548798"/>
          <a:ext cx="1500885" cy="238094"/>
        </a:xfrm>
        <a:custGeom>
          <a:avLst/>
          <a:gdLst/>
          <a:ahLst/>
          <a:cxnLst/>
          <a:rect l="0" t="0" r="0" b="0"/>
          <a:pathLst>
            <a:path>
              <a:moveTo>
                <a:pt x="1500885" y="0"/>
              </a:moveTo>
              <a:lnTo>
                <a:pt x="1500885" y="162254"/>
              </a:lnTo>
              <a:lnTo>
                <a:pt x="0" y="162254"/>
              </a:lnTo>
              <a:lnTo>
                <a:pt x="0"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E50E0FA-10B7-46D6-9363-AA285FB878F2}">
      <dsp:nvSpPr>
        <dsp:cNvPr id="0" name=""/>
        <dsp:cNvSpPr/>
      </dsp:nvSpPr>
      <dsp:spPr>
        <a:xfrm>
          <a:off x="1412483" y="2548798"/>
          <a:ext cx="2501475" cy="238094"/>
        </a:xfrm>
        <a:custGeom>
          <a:avLst/>
          <a:gdLst/>
          <a:ahLst/>
          <a:cxnLst/>
          <a:rect l="0" t="0" r="0" b="0"/>
          <a:pathLst>
            <a:path>
              <a:moveTo>
                <a:pt x="2501475" y="0"/>
              </a:moveTo>
              <a:lnTo>
                <a:pt x="2501475" y="162254"/>
              </a:lnTo>
              <a:lnTo>
                <a:pt x="0" y="162254"/>
              </a:lnTo>
              <a:lnTo>
                <a:pt x="0"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D1AC121-882C-4BC7-8D84-EDBF3C20F619}">
      <dsp:nvSpPr>
        <dsp:cNvPr id="0" name=""/>
        <dsp:cNvSpPr/>
      </dsp:nvSpPr>
      <dsp:spPr>
        <a:xfrm>
          <a:off x="411893" y="2548798"/>
          <a:ext cx="3502065" cy="238094"/>
        </a:xfrm>
        <a:custGeom>
          <a:avLst/>
          <a:gdLst/>
          <a:ahLst/>
          <a:cxnLst/>
          <a:rect l="0" t="0" r="0" b="0"/>
          <a:pathLst>
            <a:path>
              <a:moveTo>
                <a:pt x="3502065" y="0"/>
              </a:moveTo>
              <a:lnTo>
                <a:pt x="3502065" y="162254"/>
              </a:lnTo>
              <a:lnTo>
                <a:pt x="0" y="162254"/>
              </a:lnTo>
              <a:lnTo>
                <a:pt x="0" y="23809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A742F5C-94C7-46F1-BB75-BB2251B0E7E5}">
      <dsp:nvSpPr>
        <dsp:cNvPr id="0" name=""/>
        <dsp:cNvSpPr/>
      </dsp:nvSpPr>
      <dsp:spPr>
        <a:xfrm>
          <a:off x="3504626" y="2028946"/>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9F9C393-2C11-4835-A170-45B654B5C3C9}">
      <dsp:nvSpPr>
        <dsp:cNvPr id="0" name=""/>
        <dsp:cNvSpPr/>
      </dsp:nvSpPr>
      <dsp:spPr>
        <a:xfrm>
          <a:off x="3595589" y="2115361"/>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Hardware</a:t>
          </a:r>
          <a:endParaRPr lang="en-IN" sz="900" kern="1200"/>
        </a:p>
      </dsp:txBody>
      <dsp:txXfrm>
        <a:off x="3610815" y="2130587"/>
        <a:ext cx="788212" cy="489400"/>
      </dsp:txXfrm>
    </dsp:sp>
    <dsp:sp modelId="{B3D219F1-0F72-4520-9E5C-98FC6ECF9A23}">
      <dsp:nvSpPr>
        <dsp:cNvPr id="0" name=""/>
        <dsp:cNvSpPr/>
      </dsp:nvSpPr>
      <dsp:spPr>
        <a:xfrm>
          <a:off x="256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B6313A9-BCD6-4DB7-8055-76BD2BAB45B9}">
      <dsp:nvSpPr>
        <dsp:cNvPr id="0" name=""/>
        <dsp:cNvSpPr/>
      </dsp:nvSpPr>
      <dsp:spPr>
        <a:xfrm>
          <a:off x="9352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ESP 8266-Node MCU</a:t>
          </a:r>
          <a:endParaRPr lang="en-IN" sz="900" kern="1200"/>
        </a:p>
      </dsp:txBody>
      <dsp:txXfrm>
        <a:off x="108750" y="2888534"/>
        <a:ext cx="788212" cy="489400"/>
      </dsp:txXfrm>
    </dsp:sp>
    <dsp:sp modelId="{F74C132D-B2D1-4AEB-B104-62513846099C}">
      <dsp:nvSpPr>
        <dsp:cNvPr id="0" name=""/>
        <dsp:cNvSpPr/>
      </dsp:nvSpPr>
      <dsp:spPr>
        <a:xfrm>
          <a:off x="100315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E8421C6-7CA4-43D4-B4DC-8C3E04ADD745}">
      <dsp:nvSpPr>
        <dsp:cNvPr id="0" name=""/>
        <dsp:cNvSpPr/>
      </dsp:nvSpPr>
      <dsp:spPr>
        <a:xfrm>
          <a:off x="109411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DHT11 – Thermal Sensor</a:t>
          </a:r>
        </a:p>
      </dsp:txBody>
      <dsp:txXfrm>
        <a:off x="1109340" y="2888534"/>
        <a:ext cx="788212" cy="489400"/>
      </dsp:txXfrm>
    </dsp:sp>
    <dsp:sp modelId="{1085F3EB-0CF0-491F-8949-B44D57CA8378}">
      <dsp:nvSpPr>
        <dsp:cNvPr id="0" name=""/>
        <dsp:cNvSpPr/>
      </dsp:nvSpPr>
      <dsp:spPr>
        <a:xfrm>
          <a:off x="200374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441E5DC-63EE-44BA-8BA6-205D47A9871A}">
      <dsp:nvSpPr>
        <dsp:cNvPr id="0" name=""/>
        <dsp:cNvSpPr/>
      </dsp:nvSpPr>
      <dsp:spPr>
        <a:xfrm>
          <a:off x="209470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Photoresistor</a:t>
          </a:r>
        </a:p>
      </dsp:txBody>
      <dsp:txXfrm>
        <a:off x="2109930" y="2888534"/>
        <a:ext cx="788212" cy="489400"/>
      </dsp:txXfrm>
    </dsp:sp>
    <dsp:sp modelId="{E399FE0B-7752-4BFF-990C-B672214F7D82}">
      <dsp:nvSpPr>
        <dsp:cNvPr id="0" name=""/>
        <dsp:cNvSpPr/>
      </dsp:nvSpPr>
      <dsp:spPr>
        <a:xfrm>
          <a:off x="300433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9F02E2-69EB-4A97-9B20-9076D4360756}">
      <dsp:nvSpPr>
        <dsp:cNvPr id="0" name=""/>
        <dsp:cNvSpPr/>
      </dsp:nvSpPr>
      <dsp:spPr>
        <a:xfrm>
          <a:off x="309529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RKI-3100</a:t>
          </a:r>
        </a:p>
      </dsp:txBody>
      <dsp:txXfrm>
        <a:off x="3110520" y="2888534"/>
        <a:ext cx="788212" cy="489400"/>
      </dsp:txXfrm>
    </dsp:sp>
    <dsp:sp modelId="{D168379B-4664-4597-9C3D-DB3C1E2D08D5}">
      <dsp:nvSpPr>
        <dsp:cNvPr id="0" name=""/>
        <dsp:cNvSpPr/>
      </dsp:nvSpPr>
      <dsp:spPr>
        <a:xfrm>
          <a:off x="400492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EB0025-8ED8-416F-8D6A-A3F76E015AE0}">
      <dsp:nvSpPr>
        <dsp:cNvPr id="0" name=""/>
        <dsp:cNvSpPr/>
      </dsp:nvSpPr>
      <dsp:spPr>
        <a:xfrm>
          <a:off x="409588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MQ5 - Gas Sensor</a:t>
          </a:r>
        </a:p>
      </dsp:txBody>
      <dsp:txXfrm>
        <a:off x="4111110" y="2888534"/>
        <a:ext cx="788212" cy="489400"/>
      </dsp:txXfrm>
    </dsp:sp>
    <dsp:sp modelId="{231266A2-E6FA-4FCA-AB8F-A5D8991267B5}">
      <dsp:nvSpPr>
        <dsp:cNvPr id="0" name=""/>
        <dsp:cNvSpPr/>
      </dsp:nvSpPr>
      <dsp:spPr>
        <a:xfrm>
          <a:off x="500551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65F0E16-3B08-4F10-BBA6-CDBD5824119F}">
      <dsp:nvSpPr>
        <dsp:cNvPr id="0" name=""/>
        <dsp:cNvSpPr/>
      </dsp:nvSpPr>
      <dsp:spPr>
        <a:xfrm>
          <a:off x="509647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LED’s</a:t>
          </a:r>
        </a:p>
      </dsp:txBody>
      <dsp:txXfrm>
        <a:off x="5111700" y="2888534"/>
        <a:ext cx="788212" cy="489400"/>
      </dsp:txXfrm>
    </dsp:sp>
    <dsp:sp modelId="{8B138382-8D09-4BEA-B68E-BB7ABED99C6D}">
      <dsp:nvSpPr>
        <dsp:cNvPr id="0" name=""/>
        <dsp:cNvSpPr/>
      </dsp:nvSpPr>
      <dsp:spPr>
        <a:xfrm>
          <a:off x="6006101"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A3659DF-D46A-4AB9-8BA9-765E49C7A34A}">
      <dsp:nvSpPr>
        <dsp:cNvPr id="0" name=""/>
        <dsp:cNvSpPr/>
      </dsp:nvSpPr>
      <dsp:spPr>
        <a:xfrm>
          <a:off x="609706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Buzzer</a:t>
          </a:r>
        </a:p>
      </dsp:txBody>
      <dsp:txXfrm>
        <a:off x="6112290" y="2888534"/>
        <a:ext cx="788212" cy="489400"/>
      </dsp:txXfrm>
    </dsp:sp>
    <dsp:sp modelId="{BF72406C-B593-4F1F-9C34-69FC330CE9B4}">
      <dsp:nvSpPr>
        <dsp:cNvPr id="0" name=""/>
        <dsp:cNvSpPr/>
      </dsp:nvSpPr>
      <dsp:spPr>
        <a:xfrm>
          <a:off x="7006692" y="2786893"/>
          <a:ext cx="818664" cy="51985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A466B00-7310-409D-A245-7BAC6AA22C26}">
      <dsp:nvSpPr>
        <dsp:cNvPr id="0" name=""/>
        <dsp:cNvSpPr/>
      </dsp:nvSpPr>
      <dsp:spPr>
        <a:xfrm>
          <a:off x="7097654" y="2873308"/>
          <a:ext cx="818664" cy="519852"/>
        </a:xfrm>
        <a:prstGeom prst="roundRect">
          <a:avLst>
            <a:gd name="adj" fmla="val 1000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DC Motor</a:t>
          </a:r>
        </a:p>
      </dsp:txBody>
      <dsp:txXfrm>
        <a:off x="7112880" y="2888534"/>
        <a:ext cx="788212" cy="489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45CE4-0D1F-4749-8E11-0009A6128ACE}">
      <dsp:nvSpPr>
        <dsp:cNvPr id="0" name=""/>
        <dsp:cNvSpPr/>
      </dsp:nvSpPr>
      <dsp:spPr>
        <a:xfrm>
          <a:off x="141"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It can save lots of money in the form of relief as rather than connecting only appliances we have tried to integrate the sensors like water sensors in restrooms, fire sensors in the kitchen, temperature sensor in the (hall) lobby, etc.</a:t>
          </a:r>
          <a:endParaRPr lang="en-IN" sz="1300" kern="1200"/>
        </a:p>
      </dsp:txBody>
      <dsp:txXfrm>
        <a:off x="141" y="2186170"/>
        <a:ext cx="1885089" cy="2186170"/>
      </dsp:txXfrm>
    </dsp:sp>
    <dsp:sp modelId="{02E3C1C0-11B7-4E58-9350-F0D530A9F9EE}">
      <dsp:nvSpPr>
        <dsp:cNvPr id="0" name=""/>
        <dsp:cNvSpPr/>
      </dsp:nvSpPr>
      <dsp:spPr>
        <a:xfrm>
          <a:off x="56694" y="327925"/>
          <a:ext cx="1771984" cy="181998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DF4414-18A7-47AE-A14F-C3D60B99B574}">
      <dsp:nvSpPr>
        <dsp:cNvPr id="0" name=""/>
        <dsp:cNvSpPr/>
      </dsp:nvSpPr>
      <dsp:spPr>
        <a:xfrm>
          <a:off x="1941783"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Voice controllable so that everyone including a blind person can use it.</a:t>
          </a:r>
          <a:endParaRPr lang="en-IN" sz="1300" kern="1200"/>
        </a:p>
      </dsp:txBody>
      <dsp:txXfrm>
        <a:off x="1941783" y="2186170"/>
        <a:ext cx="1885089" cy="2186170"/>
      </dsp:txXfrm>
    </dsp:sp>
    <dsp:sp modelId="{4444BE06-DE27-4C22-95EE-8FA58D75D6E9}">
      <dsp:nvSpPr>
        <dsp:cNvPr id="0" name=""/>
        <dsp:cNvSpPr/>
      </dsp:nvSpPr>
      <dsp:spPr>
        <a:xfrm>
          <a:off x="1998336" y="327925"/>
          <a:ext cx="1771984" cy="181998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DEA0E-4DD7-4C1C-9C19-FCE894361282}">
      <dsp:nvSpPr>
        <dsp:cNvPr id="0" name=""/>
        <dsp:cNvSpPr/>
      </dsp:nvSpPr>
      <dsp:spPr>
        <a:xfrm>
          <a:off x="3883426"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Chatbots are additional plus point as all tech companies use it and sort many problems.</a:t>
          </a:r>
          <a:endParaRPr lang="en-IN" sz="1300" kern="1200"/>
        </a:p>
      </dsp:txBody>
      <dsp:txXfrm>
        <a:off x="3883426" y="2186170"/>
        <a:ext cx="1885089" cy="2186170"/>
      </dsp:txXfrm>
    </dsp:sp>
    <dsp:sp modelId="{19F80640-689E-4095-BDDD-5308BCCC2A19}">
      <dsp:nvSpPr>
        <dsp:cNvPr id="0" name=""/>
        <dsp:cNvSpPr/>
      </dsp:nvSpPr>
      <dsp:spPr>
        <a:xfrm>
          <a:off x="3939979" y="327925"/>
          <a:ext cx="1771984" cy="181998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EAA84F-60E1-4A33-BD30-774BFB8A2F2F}">
      <dsp:nvSpPr>
        <dsp:cNvPr id="0" name=""/>
        <dsp:cNvSpPr/>
      </dsp:nvSpPr>
      <dsp:spPr>
        <a:xfrm>
          <a:off x="5825068"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Dashboard and Mobile App is authenticated and can be accessed by owner and permission given by the owner to others.</a:t>
          </a:r>
          <a:endParaRPr lang="en-IN" sz="1300" kern="1200"/>
        </a:p>
      </dsp:txBody>
      <dsp:txXfrm>
        <a:off x="5825068" y="2186170"/>
        <a:ext cx="1885089" cy="2186170"/>
      </dsp:txXfrm>
    </dsp:sp>
    <dsp:sp modelId="{BD42B563-BDF1-40F8-829B-22F603A4EDBC}">
      <dsp:nvSpPr>
        <dsp:cNvPr id="0" name=""/>
        <dsp:cNvSpPr/>
      </dsp:nvSpPr>
      <dsp:spPr>
        <a:xfrm>
          <a:off x="5881621" y="327925"/>
          <a:ext cx="1771984" cy="1819987"/>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8D0EED-7220-420A-8130-FCC91B392B90}">
      <dsp:nvSpPr>
        <dsp:cNvPr id="0" name=""/>
        <dsp:cNvSpPr/>
      </dsp:nvSpPr>
      <dsp:spPr>
        <a:xfrm>
          <a:off x="7766711"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Since we can store the data we can alert the owner to replace any faulty appliances or sensor if the data is not in particular range.</a:t>
          </a:r>
          <a:endParaRPr lang="en-IN" sz="1300" kern="1200"/>
        </a:p>
      </dsp:txBody>
      <dsp:txXfrm>
        <a:off x="7766711" y="2186170"/>
        <a:ext cx="1885089" cy="2186170"/>
      </dsp:txXfrm>
    </dsp:sp>
    <dsp:sp modelId="{EAB55293-9E67-4005-957B-DA29099FF18D}">
      <dsp:nvSpPr>
        <dsp:cNvPr id="0" name=""/>
        <dsp:cNvSpPr/>
      </dsp:nvSpPr>
      <dsp:spPr>
        <a:xfrm>
          <a:off x="7823263" y="327925"/>
          <a:ext cx="1771984" cy="1819987"/>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5AFDEE-6724-43F6-B852-C63D23DBEF4B}">
      <dsp:nvSpPr>
        <dsp:cNvPr id="0" name=""/>
        <dsp:cNvSpPr/>
      </dsp:nvSpPr>
      <dsp:spPr>
        <a:xfrm>
          <a:off x="9708353" y="0"/>
          <a:ext cx="1885089" cy="54654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 can use that data to develop Machine Learning models after complete pre-processing to predict the future and alert prior than the owner realizes it.</a:t>
          </a:r>
          <a:endParaRPr lang="en-IN" sz="1300" kern="1200" dirty="0"/>
        </a:p>
      </dsp:txBody>
      <dsp:txXfrm>
        <a:off x="9708353" y="2186170"/>
        <a:ext cx="1885089" cy="2186170"/>
      </dsp:txXfrm>
    </dsp:sp>
    <dsp:sp modelId="{6E3E3B44-B7D2-4361-9C0E-2978C9854576}">
      <dsp:nvSpPr>
        <dsp:cNvPr id="0" name=""/>
        <dsp:cNvSpPr/>
      </dsp:nvSpPr>
      <dsp:spPr>
        <a:xfrm>
          <a:off x="9764906" y="327925"/>
          <a:ext cx="1771984" cy="1819987"/>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000" r="-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37EE1-FE84-46FA-821D-BD9E26F6ED82}">
      <dsp:nvSpPr>
        <dsp:cNvPr id="0" name=""/>
        <dsp:cNvSpPr/>
      </dsp:nvSpPr>
      <dsp:spPr>
        <a:xfrm>
          <a:off x="463743" y="4372341"/>
          <a:ext cx="10666098" cy="819814"/>
        </a:xfrm>
        <a:prstGeom prst="leftRightArrow">
          <a:avLst/>
        </a:prstGeom>
        <a:solidFill>
          <a:schemeClr val="dk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3539430"/>
          </a:xfrm>
          <a:prstGeom prst="rect">
            <a:avLst/>
          </a:prstGeom>
          <a:noFill/>
        </p:spPr>
        <p:txBody>
          <a:bodyPr wrap="square" rtlCol="0">
            <a:spAutoFit/>
          </a:bodyPr>
          <a:lstStyle/>
          <a:p>
            <a:pPr marL="342900" indent="-342900">
              <a:buAutoNum type="arabicPeriod"/>
            </a:pPr>
            <a:r>
              <a:rPr lang="en-IN" sz="2800" dirty="0"/>
              <a:t>Team Name: </a:t>
            </a:r>
            <a:r>
              <a:rPr lang="en-IN" sz="2800" dirty="0" err="1"/>
              <a:t>iTechians</a:t>
            </a:r>
            <a:endParaRPr lang="en-IN" sz="2800" dirty="0"/>
          </a:p>
          <a:p>
            <a:endParaRPr lang="en-IN" sz="2800" dirty="0"/>
          </a:p>
          <a:p>
            <a:r>
              <a:rPr lang="en-IN" sz="2800" dirty="0"/>
              <a:t>2. Sriniketh J – 6385685916  (Leader)</a:t>
            </a:r>
          </a:p>
          <a:p>
            <a:r>
              <a:rPr lang="en-IN" sz="2800" dirty="0"/>
              <a:t>    Viswa Kumar N – 9345705210</a:t>
            </a:r>
          </a:p>
          <a:p>
            <a:endParaRPr lang="en-IN" sz="2800" dirty="0"/>
          </a:p>
          <a:p>
            <a:r>
              <a:rPr lang="en-IN" sz="2800" dirty="0"/>
              <a:t>3. Domain Name: IoT </a:t>
            </a:r>
          </a:p>
          <a:p>
            <a:endParaRPr lang="en-IN" sz="2800" dirty="0"/>
          </a:p>
          <a:p>
            <a:r>
              <a:rPr lang="en-IN" sz="2800" dirty="0"/>
              <a:t>4. </a:t>
            </a:r>
            <a:r>
              <a:rPr lang="en-IN" sz="2400" dirty="0"/>
              <a:t>I</a:t>
            </a:r>
            <a:r>
              <a:rPr lang="en-US" sz="2400" dirty="0"/>
              <a:t>oT Home application using GSM-based cellular</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C98C8F-5EAB-431D-937D-3C16B4D3447C}"/>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885E29FB-D1B1-4524-ABB9-1C75FD38957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3972020" y="122730"/>
            <a:ext cx="4234648"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ABSTRACT</a:t>
            </a:r>
            <a:r>
              <a:rPr lang="en-IN" sz="4800" b="1" dirty="0">
                <a:latin typeface="Times New Roman" panose="02020603050405020304" pitchFamily="18" charset="0"/>
                <a:cs typeface="Times New Roman" panose="02020603050405020304" pitchFamily="18" charset="0"/>
              </a:rPr>
              <a:t> </a:t>
            </a:r>
          </a:p>
        </p:txBody>
      </p:sp>
      <p:graphicFrame>
        <p:nvGraphicFramePr>
          <p:cNvPr id="9" name="Diagram 8">
            <a:extLst>
              <a:ext uri="{FF2B5EF4-FFF2-40B4-BE49-F238E27FC236}">
                <a16:creationId xmlns:a16="http://schemas.microsoft.com/office/drawing/2014/main" id="{46F5AE11-F610-4BFC-B464-2F48F653C112}"/>
              </a:ext>
            </a:extLst>
          </p:cNvPr>
          <p:cNvGraphicFramePr/>
          <p:nvPr>
            <p:extLst>
              <p:ext uri="{D42A27DB-BD31-4B8C-83A1-F6EECF244321}">
                <p14:modId xmlns:p14="http://schemas.microsoft.com/office/powerpoint/2010/main" val="71246519"/>
              </p:ext>
            </p:extLst>
          </p:nvPr>
        </p:nvGraphicFramePr>
        <p:xfrm>
          <a:off x="0" y="1073010"/>
          <a:ext cx="12192000" cy="578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156972" y="125274"/>
            <a:ext cx="3506679" cy="769441"/>
          </a:xfrm>
          <a:prstGeom prst="rect">
            <a:avLst/>
          </a:prstGeom>
          <a:noFill/>
        </p:spPr>
        <p:txBody>
          <a:bodyPr wrap="square" rtlCol="0">
            <a:spAutoFit/>
          </a:bodyPr>
          <a:lstStyle/>
          <a:p>
            <a:r>
              <a:rPr lang="en-IN" sz="4400" b="1" dirty="0">
                <a:solidFill>
                  <a:schemeClr val="bg1"/>
                </a:solidFill>
                <a:latin typeface="Times New Roman" panose="02020603050405020304" pitchFamily="18" charset="0"/>
                <a:cs typeface="Times New Roman" panose="02020603050405020304" pitchFamily="18" charset="0"/>
              </a:rPr>
              <a:t>NOVELTY</a:t>
            </a:r>
            <a:r>
              <a:rPr lang="en-IN" dirty="0"/>
              <a:t> </a:t>
            </a:r>
          </a:p>
        </p:txBody>
      </p:sp>
      <p:graphicFrame>
        <p:nvGraphicFramePr>
          <p:cNvPr id="6" name="Diagram 5">
            <a:extLst>
              <a:ext uri="{FF2B5EF4-FFF2-40B4-BE49-F238E27FC236}">
                <a16:creationId xmlns:a16="http://schemas.microsoft.com/office/drawing/2014/main" id="{1C7BD0EF-44A6-478C-8A5A-4B8DDCCE400D}"/>
              </a:ext>
            </a:extLst>
          </p:cNvPr>
          <p:cNvGraphicFramePr/>
          <p:nvPr>
            <p:extLst>
              <p:ext uri="{D42A27DB-BD31-4B8C-83A1-F6EECF244321}">
                <p14:modId xmlns:p14="http://schemas.microsoft.com/office/powerpoint/2010/main" val="2244839371"/>
              </p:ext>
            </p:extLst>
          </p:nvPr>
        </p:nvGraphicFramePr>
        <p:xfrm>
          <a:off x="437226" y="1426128"/>
          <a:ext cx="11290583" cy="53065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465712" y="71582"/>
            <a:ext cx="4705165" cy="954107"/>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TECHNOLOGY </a:t>
            </a:r>
          </a:p>
          <a:p>
            <a:pPr algn="ctr"/>
            <a:r>
              <a:rPr lang="en-IN" sz="2800" b="1" dirty="0">
                <a:solidFill>
                  <a:schemeClr val="bg1"/>
                </a:solidFill>
                <a:latin typeface="Times New Roman" panose="02020603050405020304" pitchFamily="18" charset="0"/>
                <a:cs typeface="Times New Roman" panose="02020603050405020304" pitchFamily="18" charset="0"/>
              </a:rPr>
              <a:t>STACK </a:t>
            </a:r>
          </a:p>
        </p:txBody>
      </p:sp>
      <p:sp>
        <p:nvSpPr>
          <p:cNvPr id="9" name="Rectangle 8">
            <a:extLst>
              <a:ext uri="{FF2B5EF4-FFF2-40B4-BE49-F238E27FC236}">
                <a16:creationId xmlns:a16="http://schemas.microsoft.com/office/drawing/2014/main" id="{AD0FEBAC-CA03-496E-B928-7E36947417CD}"/>
              </a:ext>
            </a:extLst>
          </p:cNvPr>
          <p:cNvSpPr/>
          <p:nvPr/>
        </p:nvSpPr>
        <p:spPr>
          <a:xfrm>
            <a:off x="416898" y="2575283"/>
            <a:ext cx="2972254" cy="239086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0" descr="DHT11 - Temprature and Humidity Sensor Module buy online at Low Price in  India - ElectronicsComp.com">
            <a:extLst>
              <a:ext uri="{FF2B5EF4-FFF2-40B4-BE49-F238E27FC236}">
                <a16:creationId xmlns:a16="http://schemas.microsoft.com/office/drawing/2014/main" id="{1684B5D5-76FE-4553-A84B-8DDF913C7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31" y="2641650"/>
            <a:ext cx="1479449" cy="1216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Buy 20mm GL20528 Light Sensitive Photoresistor LDR Online | Robu.in">
            <a:extLst>
              <a:ext uri="{FF2B5EF4-FFF2-40B4-BE49-F238E27FC236}">
                <a16:creationId xmlns:a16="http://schemas.microsoft.com/office/drawing/2014/main" id="{CE31FC5A-33ED-4A42-879E-E39F6FBAC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862" y="3925911"/>
            <a:ext cx="1081548" cy="938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Infrared IR Flame Sensor Detector Fire Detection Module For Arduino 4 PIN |  Shopee Malaysia">
            <a:extLst>
              <a:ext uri="{FF2B5EF4-FFF2-40B4-BE49-F238E27FC236}">
                <a16:creationId xmlns:a16="http://schemas.microsoft.com/office/drawing/2014/main" id="{8CCD214C-756D-409E-84A8-BEB21077DA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031" y="3960121"/>
            <a:ext cx="911802" cy="9039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Robocraze MQ 5 Gas Sensor Module for LPG, Natural Gas, Methane | MQ5 LPG  Gas Sensor compatible with Arduino: Amazon.in: Industrial &amp; Scientific">
            <a:extLst>
              <a:ext uri="{FF2B5EF4-FFF2-40B4-BE49-F238E27FC236}">
                <a16:creationId xmlns:a16="http://schemas.microsoft.com/office/drawing/2014/main" id="{D618D1BA-9DEA-49D0-901E-A194224CB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542" y="2745207"/>
            <a:ext cx="1081548" cy="90395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3D6E8964-CA82-4A99-9BC9-B0F15C750AC4}"/>
              </a:ext>
            </a:extLst>
          </p:cNvPr>
          <p:cNvCxnSpPr>
            <a:cxnSpLocks/>
            <a:stCxn id="9" idx="3"/>
          </p:cNvCxnSpPr>
          <p:nvPr/>
        </p:nvCxnSpPr>
        <p:spPr>
          <a:xfrm>
            <a:off x="3389152" y="3770715"/>
            <a:ext cx="1199626" cy="0"/>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8A72E7BF-A2C9-441E-B332-36C5C7267EB8}"/>
              </a:ext>
            </a:extLst>
          </p:cNvPr>
          <p:cNvSpPr txBox="1"/>
          <p:nvPr/>
        </p:nvSpPr>
        <p:spPr>
          <a:xfrm>
            <a:off x="1196391" y="5242892"/>
            <a:ext cx="1144137" cy="369332"/>
          </a:xfrm>
          <a:prstGeom prst="rect">
            <a:avLst/>
          </a:prstGeom>
          <a:noFill/>
          <a:ln w="28575">
            <a:solidFill>
              <a:schemeClr val="tx1"/>
            </a:solidFill>
          </a:ln>
        </p:spPr>
        <p:txBody>
          <a:bodyPr wrap="square" rtlCol="0">
            <a:spAutoFit/>
          </a:bodyPr>
          <a:lstStyle/>
          <a:p>
            <a:r>
              <a:rPr lang="en-US" b="1" dirty="0"/>
              <a:t>SENSORS</a:t>
            </a:r>
            <a:endParaRPr lang="en-IN" b="1" dirty="0"/>
          </a:p>
        </p:txBody>
      </p:sp>
      <p:sp>
        <p:nvSpPr>
          <p:cNvPr id="16" name="TextBox 15">
            <a:extLst>
              <a:ext uri="{FF2B5EF4-FFF2-40B4-BE49-F238E27FC236}">
                <a16:creationId xmlns:a16="http://schemas.microsoft.com/office/drawing/2014/main" id="{A1D4F8C7-E162-4156-8E08-F1180084A87E}"/>
              </a:ext>
            </a:extLst>
          </p:cNvPr>
          <p:cNvSpPr txBox="1"/>
          <p:nvPr/>
        </p:nvSpPr>
        <p:spPr>
          <a:xfrm>
            <a:off x="5028160" y="5069469"/>
            <a:ext cx="1237672" cy="646331"/>
          </a:xfrm>
          <a:prstGeom prst="rect">
            <a:avLst/>
          </a:prstGeom>
          <a:noFill/>
          <a:ln w="28575">
            <a:solidFill>
              <a:schemeClr val="tx1"/>
            </a:solidFill>
          </a:ln>
        </p:spPr>
        <p:txBody>
          <a:bodyPr wrap="square" rtlCol="0">
            <a:spAutoFit/>
          </a:bodyPr>
          <a:lstStyle/>
          <a:p>
            <a:r>
              <a:rPr lang="en-US" b="1" dirty="0"/>
              <a:t>ESP 8266-Node MCU</a:t>
            </a:r>
            <a:endParaRPr lang="en-IN" b="1" dirty="0"/>
          </a:p>
        </p:txBody>
      </p:sp>
      <p:pic>
        <p:nvPicPr>
          <p:cNvPr id="17" name="Picture 2" descr="See the source image">
            <a:extLst>
              <a:ext uri="{FF2B5EF4-FFF2-40B4-BE49-F238E27FC236}">
                <a16:creationId xmlns:a16="http://schemas.microsoft.com/office/drawing/2014/main" id="{A1B8508B-3E3C-4927-BF0C-87932E2E55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1762" y="2864843"/>
            <a:ext cx="2070469" cy="1811739"/>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273FEA52-E91C-4888-9086-A2E775666F2B}"/>
              </a:ext>
            </a:extLst>
          </p:cNvPr>
          <p:cNvCxnSpPr>
            <a:cxnSpLocks/>
          </p:cNvCxnSpPr>
          <p:nvPr/>
        </p:nvCxnSpPr>
        <p:spPr>
          <a:xfrm flipV="1">
            <a:off x="6682231" y="3770711"/>
            <a:ext cx="934973" cy="3"/>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026" name="Picture 2" descr="gsm module sim 900, Global System for Mobile Communication Module, जीएसएम  मॉड्यूल - Extremez Technologies, Ahmedabad | ID: 13130203473">
            <a:extLst>
              <a:ext uri="{FF2B5EF4-FFF2-40B4-BE49-F238E27FC236}">
                <a16:creationId xmlns:a16="http://schemas.microsoft.com/office/drawing/2014/main" id="{FC996002-DFF0-4A11-B8DC-E64C47AE7A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1723" y="2967028"/>
            <a:ext cx="1607365" cy="160736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331C15D-1636-4D76-968A-F4B4B87D8DFB}"/>
              </a:ext>
            </a:extLst>
          </p:cNvPr>
          <p:cNvSpPr txBox="1"/>
          <p:nvPr/>
        </p:nvSpPr>
        <p:spPr>
          <a:xfrm>
            <a:off x="7809327" y="5052512"/>
            <a:ext cx="1144137" cy="646331"/>
          </a:xfrm>
          <a:prstGeom prst="rect">
            <a:avLst/>
          </a:prstGeom>
          <a:noFill/>
          <a:ln w="28575">
            <a:solidFill>
              <a:schemeClr val="tx1"/>
            </a:solidFill>
          </a:ln>
        </p:spPr>
        <p:txBody>
          <a:bodyPr wrap="square" rtlCol="0">
            <a:spAutoFit/>
          </a:bodyPr>
          <a:lstStyle/>
          <a:p>
            <a:r>
              <a:rPr lang="en-US" b="1" dirty="0"/>
              <a:t>GSM Module</a:t>
            </a:r>
            <a:endParaRPr lang="en-IN" b="1" dirty="0"/>
          </a:p>
        </p:txBody>
      </p:sp>
      <p:sp>
        <p:nvSpPr>
          <p:cNvPr id="24" name="Rectangle 23">
            <a:extLst>
              <a:ext uri="{FF2B5EF4-FFF2-40B4-BE49-F238E27FC236}">
                <a16:creationId xmlns:a16="http://schemas.microsoft.com/office/drawing/2014/main" id="{FF9FD179-C4AD-4270-883F-AFE12576DBE4}"/>
              </a:ext>
            </a:extLst>
          </p:cNvPr>
          <p:cNvSpPr/>
          <p:nvPr/>
        </p:nvSpPr>
        <p:spPr>
          <a:xfrm>
            <a:off x="10025458" y="2641650"/>
            <a:ext cx="2070469" cy="232449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40EAECF5-9109-4546-8655-2E1872D93DF2}"/>
              </a:ext>
            </a:extLst>
          </p:cNvPr>
          <p:cNvCxnSpPr>
            <a:cxnSpLocks/>
          </p:cNvCxnSpPr>
          <p:nvPr/>
        </p:nvCxnSpPr>
        <p:spPr>
          <a:xfrm flipV="1">
            <a:off x="9259088" y="3770713"/>
            <a:ext cx="766370" cy="1"/>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0A7350FF-3B6E-421C-93B1-2E3E7A2A0F65}"/>
              </a:ext>
            </a:extLst>
          </p:cNvPr>
          <p:cNvSpPr txBox="1"/>
          <p:nvPr/>
        </p:nvSpPr>
        <p:spPr>
          <a:xfrm>
            <a:off x="10268739" y="5052511"/>
            <a:ext cx="1749643" cy="646331"/>
          </a:xfrm>
          <a:prstGeom prst="rect">
            <a:avLst/>
          </a:prstGeom>
          <a:noFill/>
          <a:ln w="28575">
            <a:solidFill>
              <a:schemeClr val="tx1"/>
            </a:solidFill>
          </a:ln>
        </p:spPr>
        <p:txBody>
          <a:bodyPr wrap="square" rtlCol="0">
            <a:spAutoFit/>
          </a:bodyPr>
          <a:lstStyle/>
          <a:p>
            <a:r>
              <a:rPr lang="en-US" b="1" dirty="0"/>
              <a:t>Mobile App/</a:t>
            </a:r>
          </a:p>
          <a:p>
            <a:r>
              <a:rPr lang="en-US" b="1" dirty="0"/>
              <a:t>Web Dashboard</a:t>
            </a:r>
            <a:endParaRPr lang="en-IN" b="1" dirty="0"/>
          </a:p>
        </p:txBody>
      </p:sp>
      <p:pic>
        <p:nvPicPr>
          <p:cNvPr id="1028" name="Picture 4" descr="Explained: Mobile App Architecture - The Basis of App Ecosystem">
            <a:extLst>
              <a:ext uri="{FF2B5EF4-FFF2-40B4-BE49-F238E27FC236}">
                <a16:creationId xmlns:a16="http://schemas.microsoft.com/office/drawing/2014/main" id="{4161A4B2-DA93-4B0D-887E-2057BB68FB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27508" y="2777767"/>
            <a:ext cx="1666367" cy="11481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duino Cloud IoT | Arduino Documentation | Arduino Documentation">
            <a:extLst>
              <a:ext uri="{FF2B5EF4-FFF2-40B4-BE49-F238E27FC236}">
                <a16:creationId xmlns:a16="http://schemas.microsoft.com/office/drawing/2014/main" id="{3267225A-C051-404F-91E5-F4600816F54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7608" t="9555" r="18068"/>
          <a:stretch/>
        </p:blipFill>
        <p:spPr bwMode="auto">
          <a:xfrm>
            <a:off x="10499128" y="3824436"/>
            <a:ext cx="1288863" cy="101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750" fill="hold"/>
                                        <p:tgtEl>
                                          <p:spTgt spid="12"/>
                                        </p:tgtEl>
                                        <p:attrNameLst>
                                          <p:attrName>ppt_x</p:attrName>
                                        </p:attrNameLst>
                                      </p:cBhvr>
                                      <p:tavLst>
                                        <p:tav tm="0">
                                          <p:val>
                                            <p:strVal val="0-#ppt_w/2"/>
                                          </p:val>
                                        </p:tav>
                                        <p:tav tm="100000">
                                          <p:val>
                                            <p:strVal val="#ppt_x"/>
                                          </p:val>
                                        </p:tav>
                                      </p:tavLst>
                                    </p:anim>
                                    <p:anim calcmode="lin" valueType="num">
                                      <p:cBhvr additive="base">
                                        <p:cTn id="18" dur="75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0-#ppt_w/2"/>
                                          </p:val>
                                        </p:tav>
                                        <p:tav tm="100000">
                                          <p:val>
                                            <p:strVal val="#ppt_x"/>
                                          </p:val>
                                        </p:tav>
                                      </p:tavLst>
                                    </p:anim>
                                    <p:anim calcmode="lin" valueType="num">
                                      <p:cBhvr additive="base">
                                        <p:cTn id="23" dur="75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ID="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750" fill="hold"/>
                                        <p:tgtEl>
                                          <p:spTgt spid="9"/>
                                        </p:tgtEl>
                                        <p:attrNameLst>
                                          <p:attrName>ppt_x</p:attrName>
                                        </p:attrNameLst>
                                      </p:cBhvr>
                                      <p:tavLst>
                                        <p:tav tm="0">
                                          <p:val>
                                            <p:strVal val="0-#ppt_w/2"/>
                                          </p:val>
                                        </p:tav>
                                        <p:tav tm="100000">
                                          <p:val>
                                            <p:strVal val="#ppt_x"/>
                                          </p:val>
                                        </p:tav>
                                      </p:tavLst>
                                    </p:anim>
                                    <p:anim calcmode="lin" valueType="num">
                                      <p:cBhvr additive="base">
                                        <p:cTn id="28" dur="750" fill="hold"/>
                                        <p:tgtEl>
                                          <p:spTgt spid="9"/>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750" fill="hold"/>
                                        <p:tgtEl>
                                          <p:spTgt spid="15"/>
                                        </p:tgtEl>
                                        <p:attrNameLst>
                                          <p:attrName>ppt_x</p:attrName>
                                        </p:attrNameLst>
                                      </p:cBhvr>
                                      <p:tavLst>
                                        <p:tav tm="0">
                                          <p:val>
                                            <p:strVal val="0-#ppt_w/2"/>
                                          </p:val>
                                        </p:tav>
                                        <p:tav tm="100000">
                                          <p:val>
                                            <p:strVal val="#ppt_x"/>
                                          </p:val>
                                        </p:tav>
                                      </p:tavLst>
                                    </p:anim>
                                    <p:anim calcmode="lin" valueType="num">
                                      <p:cBhvr additive="base">
                                        <p:cTn id="33"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750" fill="hold"/>
                                        <p:tgtEl>
                                          <p:spTgt spid="14"/>
                                        </p:tgtEl>
                                        <p:attrNameLst>
                                          <p:attrName>ppt_x</p:attrName>
                                        </p:attrNameLst>
                                      </p:cBhvr>
                                      <p:tavLst>
                                        <p:tav tm="0">
                                          <p:val>
                                            <p:strVal val="#ppt_x"/>
                                          </p:val>
                                        </p:tav>
                                        <p:tav tm="100000">
                                          <p:val>
                                            <p:strVal val="#ppt_x"/>
                                          </p:val>
                                        </p:tav>
                                      </p:tavLst>
                                    </p:anim>
                                    <p:anim calcmode="lin" valueType="num">
                                      <p:cBhvr additive="base">
                                        <p:cTn id="39" dur="750" fill="hold"/>
                                        <p:tgtEl>
                                          <p:spTgt spid="14"/>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750" fill="hold"/>
                                        <p:tgtEl>
                                          <p:spTgt spid="18"/>
                                        </p:tgtEl>
                                        <p:attrNameLst>
                                          <p:attrName>ppt_x</p:attrName>
                                        </p:attrNameLst>
                                      </p:cBhvr>
                                      <p:tavLst>
                                        <p:tav tm="0">
                                          <p:val>
                                            <p:strVal val="#ppt_x"/>
                                          </p:val>
                                        </p:tav>
                                        <p:tav tm="100000">
                                          <p:val>
                                            <p:strVal val="#ppt_x"/>
                                          </p:val>
                                        </p:tav>
                                      </p:tavLst>
                                    </p:anim>
                                    <p:anim calcmode="lin" valueType="num">
                                      <p:cBhvr additive="base">
                                        <p:cTn id="49" dur="75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750" fill="hold"/>
                                        <p:tgtEl>
                                          <p:spTgt spid="22"/>
                                        </p:tgtEl>
                                        <p:attrNameLst>
                                          <p:attrName>ppt_x</p:attrName>
                                        </p:attrNameLst>
                                      </p:cBhvr>
                                      <p:tavLst>
                                        <p:tav tm="0">
                                          <p:val>
                                            <p:strVal val="0-#ppt_w/2"/>
                                          </p:val>
                                        </p:tav>
                                        <p:tav tm="100000">
                                          <p:val>
                                            <p:strVal val="#ppt_x"/>
                                          </p:val>
                                        </p:tav>
                                      </p:tavLst>
                                    </p:anim>
                                    <p:anim calcmode="lin" valueType="num">
                                      <p:cBhvr additive="base">
                                        <p:cTn id="54" dur="750" fill="hold"/>
                                        <p:tgtEl>
                                          <p:spTgt spid="22"/>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750" fill="hold"/>
                                        <p:tgtEl>
                                          <p:spTgt spid="24"/>
                                        </p:tgtEl>
                                        <p:attrNameLst>
                                          <p:attrName>ppt_x</p:attrName>
                                        </p:attrNameLst>
                                      </p:cBhvr>
                                      <p:tavLst>
                                        <p:tav tm="0">
                                          <p:val>
                                            <p:strVal val="0-#ppt_w/2"/>
                                          </p:val>
                                        </p:tav>
                                        <p:tav tm="100000">
                                          <p:val>
                                            <p:strVal val="#ppt_x"/>
                                          </p:val>
                                        </p:tav>
                                      </p:tavLst>
                                    </p:anim>
                                    <p:anim calcmode="lin" valueType="num">
                                      <p:cBhvr additive="base">
                                        <p:cTn id="59"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750" fill="hold"/>
                                        <p:tgtEl>
                                          <p:spTgt spid="26"/>
                                        </p:tgtEl>
                                        <p:attrNameLst>
                                          <p:attrName>ppt_x</p:attrName>
                                        </p:attrNameLst>
                                      </p:cBhvr>
                                      <p:tavLst>
                                        <p:tav tm="0">
                                          <p:val>
                                            <p:strVal val="#ppt_x"/>
                                          </p:val>
                                        </p:tav>
                                        <p:tav tm="100000">
                                          <p:val>
                                            <p:strVal val="#ppt_x"/>
                                          </p:val>
                                        </p:tav>
                                      </p:tavLst>
                                    </p:anim>
                                    <p:anim calcmode="lin" valueType="num">
                                      <p:cBhvr additive="base">
                                        <p:cTn id="65" dur="750" fill="hold"/>
                                        <p:tgtEl>
                                          <p:spTgt spid="26"/>
                                        </p:tgtEl>
                                        <p:attrNameLst>
                                          <p:attrName>ppt_y</p:attrName>
                                        </p:attrNameLst>
                                      </p:cBhvr>
                                      <p:tavLst>
                                        <p:tav tm="0">
                                          <p:val>
                                            <p:strVal val="0-#ppt_h/2"/>
                                          </p:val>
                                        </p:tav>
                                        <p:tav tm="100000">
                                          <p:val>
                                            <p:strVal val="#ppt_y"/>
                                          </p:val>
                                        </p:tav>
                                      </p:tavLst>
                                    </p:anim>
                                  </p:childTnLst>
                                </p:cTn>
                              </p:par>
                            </p:childTnLst>
                          </p:cTn>
                        </p:par>
                        <p:par>
                          <p:cTn id="66" fill="hold">
                            <p:stCondLst>
                              <p:cond delay="750"/>
                            </p:stCondLst>
                            <p:childTnLst>
                              <p:par>
                                <p:cTn id="67" presetID="2" presetClass="entr" presetSubtype="8"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750" fill="hold"/>
                                        <p:tgtEl>
                                          <p:spTgt spid="28"/>
                                        </p:tgtEl>
                                        <p:attrNameLst>
                                          <p:attrName>ppt_x</p:attrName>
                                        </p:attrNameLst>
                                      </p:cBhvr>
                                      <p:tavLst>
                                        <p:tav tm="0">
                                          <p:val>
                                            <p:strVal val="0-#ppt_w/2"/>
                                          </p:val>
                                        </p:tav>
                                        <p:tav tm="100000">
                                          <p:val>
                                            <p:strVal val="#ppt_x"/>
                                          </p:val>
                                        </p:tav>
                                      </p:tavLst>
                                    </p:anim>
                                    <p:anim calcmode="lin" valueType="num">
                                      <p:cBhvr additive="base">
                                        <p:cTn id="70"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22" grpId="0" animBg="1"/>
      <p:bldP spid="24"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BBABBD-1796-4227-99FD-E0CE965225EF}"/>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977168" y="73799"/>
            <a:ext cx="7918882" cy="954107"/>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graphicFrame>
        <p:nvGraphicFramePr>
          <p:cNvPr id="11" name="Content Placeholder 10">
            <a:extLst>
              <a:ext uri="{FF2B5EF4-FFF2-40B4-BE49-F238E27FC236}">
                <a16:creationId xmlns:a16="http://schemas.microsoft.com/office/drawing/2014/main" id="{66338889-D7A7-46C3-9E2B-139604B87B7D}"/>
              </a:ext>
            </a:extLst>
          </p:cNvPr>
          <p:cNvGraphicFramePr>
            <a:graphicFrameLocks noGrp="1"/>
          </p:cNvGraphicFramePr>
          <p:nvPr>
            <p:ph sz="half" idx="1"/>
            <p:extLst>
              <p:ext uri="{D42A27DB-BD31-4B8C-83A1-F6EECF244321}">
                <p14:modId xmlns:p14="http://schemas.microsoft.com/office/powerpoint/2010/main" val="50399466"/>
              </p:ext>
            </p:extLst>
          </p:nvPr>
        </p:nvGraphicFramePr>
        <p:xfrm>
          <a:off x="0" y="2222780"/>
          <a:ext cx="4118994" cy="3563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11">
            <a:extLst>
              <a:ext uri="{FF2B5EF4-FFF2-40B4-BE49-F238E27FC236}">
                <a16:creationId xmlns:a16="http://schemas.microsoft.com/office/drawing/2014/main" id="{DC4022AC-5F60-40DD-8B9E-9C02CFE9D15F}"/>
              </a:ext>
            </a:extLst>
          </p:cNvPr>
          <p:cNvGraphicFramePr>
            <a:graphicFrameLocks noGrp="1"/>
          </p:cNvGraphicFramePr>
          <p:nvPr>
            <p:ph sz="half" idx="2"/>
            <p:extLst>
              <p:ext uri="{D42A27DB-BD31-4B8C-83A1-F6EECF244321}">
                <p14:modId xmlns:p14="http://schemas.microsoft.com/office/powerpoint/2010/main" val="2991165217"/>
              </p:ext>
            </p:extLst>
          </p:nvPr>
        </p:nvGraphicFramePr>
        <p:xfrm>
          <a:off x="4225953" y="1435892"/>
          <a:ext cx="7918881" cy="5422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095538" y="137854"/>
            <a:ext cx="5254115" cy="769441"/>
          </a:xfrm>
          <a:prstGeom prst="rect">
            <a:avLst/>
          </a:prstGeom>
          <a:noFill/>
        </p:spPr>
        <p:txBody>
          <a:bodyPr wrap="square" rtlCol="0">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graphicFrame>
        <p:nvGraphicFramePr>
          <p:cNvPr id="8" name="Diagram 7">
            <a:extLst>
              <a:ext uri="{FF2B5EF4-FFF2-40B4-BE49-F238E27FC236}">
                <a16:creationId xmlns:a16="http://schemas.microsoft.com/office/drawing/2014/main" id="{29775297-74EC-4ACD-B695-536D3D6613B0}"/>
              </a:ext>
            </a:extLst>
          </p:cNvPr>
          <p:cNvGraphicFramePr/>
          <p:nvPr>
            <p:extLst>
              <p:ext uri="{D42A27DB-BD31-4B8C-83A1-F6EECF244321}">
                <p14:modId xmlns:p14="http://schemas.microsoft.com/office/powerpoint/2010/main" val="2341765810"/>
              </p:ext>
            </p:extLst>
          </p:nvPr>
        </p:nvGraphicFramePr>
        <p:xfrm>
          <a:off x="299206" y="1134566"/>
          <a:ext cx="11593585" cy="546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482</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Srini 07</cp:lastModifiedBy>
  <cp:revision>32</cp:revision>
  <dcterms:created xsi:type="dcterms:W3CDTF">2021-07-29T07:28:42Z</dcterms:created>
  <dcterms:modified xsi:type="dcterms:W3CDTF">2021-07-30T03:39:04Z</dcterms:modified>
</cp:coreProperties>
</file>