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8879"/>
            <a:ext cx="12192002" cy="6857999"/>
          </a:xfrm>
          <a:prstGeom prst="rect">
            <a:avLst/>
          </a:prstGeom>
        </p:spPr>
      </p:pic>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852083" cy="3847207"/>
          </a:xfrm>
          <a:prstGeom prst="rect">
            <a:avLst/>
          </a:prstGeom>
          <a:noFill/>
        </p:spPr>
        <p:txBody>
          <a:bodyPr wrap="square" rtlCol="0">
            <a:spAutoFit/>
          </a:bodyPr>
          <a:lstStyle/>
          <a:p>
            <a:r>
              <a:rPr lang="en-IN" sz="2800" dirty="0"/>
              <a:t>Team Name :</a:t>
            </a:r>
            <a:r>
              <a:rPr lang="en-IN" sz="2800" b="1" dirty="0"/>
              <a:t>Runtime Terror	</a:t>
            </a:r>
          </a:p>
          <a:p>
            <a:endParaRPr lang="en-IN" sz="2800" dirty="0"/>
          </a:p>
          <a:p>
            <a:r>
              <a:rPr lang="en-IN" sz="2800" dirty="0"/>
              <a:t>Members Name and Phone Numbers  </a:t>
            </a:r>
            <a:r>
              <a:rPr lang="en-IN" sz="2000" dirty="0"/>
              <a:t>1.Brahmjot Kaur,9914593424(Leader)</a:t>
            </a:r>
          </a:p>
          <a:p>
            <a:r>
              <a:rPr lang="en-IN" sz="2000" dirty="0"/>
              <a:t>2.Arjun </a:t>
            </a:r>
            <a:r>
              <a:rPr lang="en-IN" sz="2000" dirty="0" err="1"/>
              <a:t>Pundir</a:t>
            </a:r>
            <a:r>
              <a:rPr lang="en-IN" sz="2000" dirty="0"/>
              <a:t> ,7357794481</a:t>
            </a:r>
            <a:endParaRPr lang="en-IN" sz="2800" dirty="0"/>
          </a:p>
          <a:p>
            <a:r>
              <a:rPr lang="en-IN" sz="2800" dirty="0"/>
              <a:t>Domain name: Wearable Technology</a:t>
            </a:r>
          </a:p>
          <a:p>
            <a:endParaRPr lang="en-IN" sz="2800" dirty="0"/>
          </a:p>
          <a:p>
            <a:r>
              <a:rPr lang="en-IN" sz="2800" dirty="0"/>
              <a:t>Problem statement :Problem faced by coders in covid time</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3009530"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ABSTRACT</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F7FB979-2C0B-4346-9656-4D853F72929F}"/>
              </a:ext>
            </a:extLst>
          </p:cNvPr>
          <p:cNvSpPr txBox="1"/>
          <p:nvPr/>
        </p:nvSpPr>
        <p:spPr>
          <a:xfrm>
            <a:off x="2592280" y="1518083"/>
            <a:ext cx="7013359" cy="45243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0" i="0" dirty="0">
                <a:solidFill>
                  <a:srgbClr val="333333"/>
                </a:solidFill>
                <a:effectLst/>
              </a:rPr>
              <a:t>Video conferencing plays extremely important role in communication today which can be point-to-point or multipoint real-time communication between two or more student located at different geographical locations. However, it is very difficult to code in teams, especially in distance education classroom. Also in distance education, there is requirement of real-time interaction between faculty and student, getting feedback of student's reactions at remote class to a lecture is very important. However, there is some delay between camera control operations at a remote classroom and actual video image displayed on a local screen. These delays are due to network delay between sender and receiver and due to video compression. To operate remote camera interactively, user must consider these delays while controlling these device. This presentation proposes a system for creating a code IDE with video conferencing where all people can connect and code </a:t>
            </a:r>
            <a:r>
              <a:rPr lang="en-US" dirty="0">
                <a:solidFill>
                  <a:srgbClr val="333333"/>
                </a:solidFill>
              </a:rPr>
              <a:t>on one platform. To make things more easier for coders in covid time ,this project will aid them to work more efficiently.</a:t>
            </a:r>
            <a:endParaRPr lang="en-IN" b="1" dirty="0">
              <a:cs typeface="Times New Roman" panose="02020603050405020304" pitchFamily="18" charset="0"/>
            </a:endParaRP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US" sz="3600" b="1" dirty="0">
                <a:solidFill>
                  <a:schemeClr val="bg1"/>
                </a:solidFill>
                <a:latin typeface="Times New Roman" panose="02020603050405020304" pitchFamily="18" charset="0"/>
                <a:cs typeface="Times New Roman" panose="02020603050405020304" pitchFamily="18" charset="0"/>
              </a:rPr>
              <a:t>N</a:t>
            </a:r>
            <a:r>
              <a:rPr lang="en-IN" sz="3600" b="1" dirty="0">
                <a:solidFill>
                  <a:schemeClr val="bg1"/>
                </a:solidFill>
                <a:latin typeface="Times New Roman" panose="02020603050405020304" pitchFamily="18" charset="0"/>
                <a:cs typeface="Times New Roman" panose="02020603050405020304" pitchFamily="18" charset="0"/>
              </a:rPr>
              <a:t>OVELTY</a:t>
            </a:r>
          </a:p>
        </p:txBody>
      </p:sp>
      <p:sp>
        <p:nvSpPr>
          <p:cNvPr id="8" name="TextBox 7">
            <a:extLst>
              <a:ext uri="{FF2B5EF4-FFF2-40B4-BE49-F238E27FC236}">
                <a16:creationId xmlns:a16="http://schemas.microsoft.com/office/drawing/2014/main" id="{B5C6F4D3-A7BB-4C89-A219-661F198EFCA7}"/>
              </a:ext>
            </a:extLst>
          </p:cNvPr>
          <p:cNvSpPr txBox="1"/>
          <p:nvPr/>
        </p:nvSpPr>
        <p:spPr>
          <a:xfrm>
            <a:off x="2450238" y="1331649"/>
            <a:ext cx="7395098" cy="470898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000" dirty="0">
                <a:ln w="0"/>
              </a:rPr>
              <a:t>  </a:t>
            </a:r>
            <a:r>
              <a:rPr lang="en-US" sz="2000" b="1" u="sng" dirty="0">
                <a:ln w="0"/>
              </a:rPr>
              <a:t>Live Coding : </a:t>
            </a:r>
            <a:r>
              <a:rPr lang="en-US" sz="2000" dirty="0">
                <a:ln w="0"/>
              </a:rPr>
              <a:t>A coding IDE where all the people connected to a room can code simultaneously.</a:t>
            </a:r>
          </a:p>
          <a:p>
            <a:r>
              <a:rPr lang="en-US" sz="2000" dirty="0">
                <a:ln w="0"/>
              </a:rPr>
              <a:t> </a:t>
            </a:r>
            <a:r>
              <a:rPr lang="en-US" sz="2000" b="1" u="sng" dirty="0">
                <a:ln w="0"/>
              </a:rPr>
              <a:t>Code Execution with syntax highlighting : </a:t>
            </a:r>
            <a:r>
              <a:rPr lang="en-US" sz="2000" dirty="0">
                <a:ln w="0"/>
              </a:rPr>
              <a:t>Allows you to choose from a couple of languages and compilers, and highlights syntax on the     basis of them. You can also supply input, run the code and get </a:t>
            </a:r>
          </a:p>
          <a:p>
            <a:r>
              <a:rPr lang="en-US" sz="2000" dirty="0">
                <a:ln w="0"/>
              </a:rPr>
              <a:t>output.</a:t>
            </a:r>
          </a:p>
          <a:p>
            <a:r>
              <a:rPr lang="en-US" sz="2000" dirty="0">
                <a:ln w="0"/>
              </a:rPr>
              <a:t> </a:t>
            </a:r>
            <a:r>
              <a:rPr lang="en-US" sz="2000" b="1" u="sng" dirty="0">
                <a:ln w="0"/>
              </a:rPr>
              <a:t>Live Whiteboard : </a:t>
            </a:r>
            <a:r>
              <a:rPr lang="en-US" sz="2000" dirty="0">
                <a:ln w="0"/>
              </a:rPr>
              <a:t>The interface also consists of a whiteboard which all the members in the room can use to draw stuff. The whiteboard    also contains multiple features like colorful pens, pens of different      sizes etc. </a:t>
            </a:r>
          </a:p>
          <a:p>
            <a:r>
              <a:rPr lang="en-US" sz="2000" dirty="0">
                <a:ln w="0"/>
              </a:rPr>
              <a:t> </a:t>
            </a:r>
            <a:r>
              <a:rPr lang="en-US" sz="2000" b="1" u="sng" dirty="0">
                <a:ln w="0"/>
              </a:rPr>
              <a:t>Screen Sharing Feature : </a:t>
            </a:r>
            <a:r>
              <a:rPr lang="en-US" sz="2000" dirty="0">
                <a:ln w="0"/>
              </a:rPr>
              <a:t>The </a:t>
            </a:r>
            <a:r>
              <a:rPr lang="en-US" sz="2000" dirty="0" err="1">
                <a:ln w="0"/>
              </a:rPr>
              <a:t>webApp</a:t>
            </a:r>
            <a:r>
              <a:rPr lang="en-US" sz="2000" dirty="0">
                <a:ln w="0"/>
              </a:rPr>
              <a:t> also allows you to share screen during the video call. </a:t>
            </a:r>
          </a:p>
          <a:p>
            <a:r>
              <a:rPr lang="en-US" sz="2000" b="1" u="sng" dirty="0">
                <a:ln w="0"/>
              </a:rPr>
              <a:t> Normal Chat Feature : </a:t>
            </a:r>
            <a:r>
              <a:rPr lang="en-US" sz="2000" dirty="0">
                <a:ln w="0"/>
              </a:rPr>
              <a:t>There is also a chat feature which allows you  to send text messages to each other.</a:t>
            </a:r>
          </a:p>
          <a:p>
            <a:endParaRPr lang="en-IN"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F46AE254-FE0C-41C9-A74B-F8C6D8B167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6262" y="3334544"/>
            <a:ext cx="3419475" cy="1333500"/>
          </a:xfrm>
        </p:spPr>
      </p:pic>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US" sz="3600" b="1" dirty="0">
                <a:solidFill>
                  <a:schemeClr val="bg1"/>
                </a:solidFill>
                <a:latin typeface="Times New Roman" panose="02020603050405020304" pitchFamily="18" charset="0"/>
                <a:cs typeface="Times New Roman" panose="02020603050405020304" pitchFamily="18" charset="0"/>
              </a:rPr>
              <a:t>T</a:t>
            </a:r>
            <a:r>
              <a:rPr lang="en-IN" sz="3600" b="1" dirty="0">
                <a:solidFill>
                  <a:schemeClr val="bg1"/>
                </a:solidFill>
                <a:latin typeface="Times New Roman" panose="02020603050405020304" pitchFamily="18" charset="0"/>
                <a:cs typeface="Times New Roman" panose="02020603050405020304" pitchFamily="18" charset="0"/>
              </a:rPr>
              <a:t>ECHNOLOGY STACK</a:t>
            </a:r>
          </a:p>
        </p:txBody>
      </p:sp>
      <p:pic>
        <p:nvPicPr>
          <p:cNvPr id="13" name="Picture 12">
            <a:extLst>
              <a:ext uri="{FF2B5EF4-FFF2-40B4-BE49-F238E27FC236}">
                <a16:creationId xmlns:a16="http://schemas.microsoft.com/office/drawing/2014/main" id="{9CA3325C-6F9E-407F-A184-AEDBA02D551C}"/>
              </a:ext>
            </a:extLst>
          </p:cNvPr>
          <p:cNvPicPr>
            <a:picLocks noChangeAspect="1"/>
          </p:cNvPicPr>
          <p:nvPr/>
        </p:nvPicPr>
        <p:blipFill>
          <a:blip r:embed="rId4"/>
          <a:stretch>
            <a:fillRect/>
          </a:stretch>
        </p:blipFill>
        <p:spPr>
          <a:xfrm>
            <a:off x="1496325" y="1295995"/>
            <a:ext cx="9199347" cy="5196880"/>
          </a:xfrm>
          <a:prstGeom prst="rect">
            <a:avLst/>
          </a:prstGeom>
        </p:spPr>
      </p:pic>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2601157" y="1411549"/>
            <a:ext cx="7004482" cy="5693866"/>
          </a:xfrm>
          <a:prstGeom prst="rect">
            <a:avLst/>
          </a:prstGeom>
          <a:noFill/>
        </p:spPr>
        <p:txBody>
          <a:bodyPr wrap="square" rtlCol="0">
            <a:spAutoFit/>
          </a:bodyPr>
          <a:lstStyle/>
          <a:p>
            <a:pPr marL="514350" indent="-514350">
              <a:buFontTx/>
              <a:buAutoNum type="arabicPeriod"/>
            </a:pPr>
            <a:r>
              <a:rPr lang="en-IN" sz="2400" b="1" u="sng" dirty="0">
                <a:solidFill>
                  <a:srgbClr val="1F2933"/>
                </a:solidFill>
                <a:latin typeface="azo-sans-web"/>
              </a:rPr>
              <a:t>Collaborative Work: </a:t>
            </a:r>
            <a:r>
              <a:rPr lang="en-IN" sz="2000" dirty="0">
                <a:solidFill>
                  <a:srgbClr val="1F2933"/>
                </a:solidFill>
                <a:latin typeface="Graphik"/>
              </a:rPr>
              <a:t>If a group of people is working on some project then they can easily sit together and debug the errors. It will be easy for everyone. And Hence new, effective and innovative ideas and projects will come in market making the life people easy.</a:t>
            </a:r>
            <a:endParaRPr lang="en-US" sz="2400" b="1" i="0" u="sng" dirty="0">
              <a:solidFill>
                <a:srgbClr val="1F2933"/>
              </a:solidFill>
              <a:effectLst/>
              <a:latin typeface="azo-sans-web"/>
            </a:endParaRPr>
          </a:p>
          <a:p>
            <a:pPr marL="514350" indent="-514350">
              <a:buAutoNum type="arabicPeriod"/>
            </a:pPr>
            <a:r>
              <a:rPr lang="en-US" sz="2400" b="1" i="0" u="sng" dirty="0">
                <a:solidFill>
                  <a:srgbClr val="1F2933"/>
                </a:solidFill>
                <a:effectLst/>
                <a:latin typeface="azo-sans-web"/>
              </a:rPr>
              <a:t>Enable the Digital Workforce: </a:t>
            </a:r>
            <a:r>
              <a:rPr lang="en-US" sz="2000" i="0" dirty="0">
                <a:solidFill>
                  <a:srgbClr val="1F2933"/>
                </a:solidFill>
                <a:effectLst/>
                <a:latin typeface="azo-sans-web"/>
              </a:rPr>
              <a:t>Video</a:t>
            </a:r>
            <a:r>
              <a:rPr lang="en-US" sz="2000" b="0" i="0" dirty="0">
                <a:solidFill>
                  <a:srgbClr val="1F2933"/>
                </a:solidFill>
                <a:effectLst/>
                <a:latin typeface="Graphik"/>
              </a:rPr>
              <a:t> conferencing software not only creates a more collaborative meeting culture in your organization, it’s a foundation for enabling today’s digital workforce</a:t>
            </a:r>
            <a:r>
              <a:rPr lang="en-US" sz="2800" b="0" i="0" dirty="0">
                <a:solidFill>
                  <a:srgbClr val="1F2933"/>
                </a:solidFill>
                <a:effectLst/>
                <a:latin typeface="Graphik"/>
              </a:rPr>
              <a:t>.</a:t>
            </a:r>
            <a:endParaRPr lang="en-US" sz="2800" i="0" dirty="0">
              <a:solidFill>
                <a:srgbClr val="1F2933"/>
              </a:solidFill>
              <a:effectLst/>
              <a:latin typeface="azo-sans-web"/>
            </a:endParaRPr>
          </a:p>
          <a:p>
            <a:r>
              <a:rPr lang="en-US" sz="2400" b="1" dirty="0">
                <a:solidFill>
                  <a:srgbClr val="1F2933"/>
                </a:solidFill>
                <a:latin typeface="azo-sans-web"/>
              </a:rPr>
              <a:t> 3.    </a:t>
            </a:r>
            <a:r>
              <a:rPr lang="en-US" sz="2400" b="1" i="0" u="sng" dirty="0">
                <a:solidFill>
                  <a:srgbClr val="1F2933"/>
                </a:solidFill>
                <a:effectLst/>
                <a:latin typeface="azo-sans-web"/>
              </a:rPr>
              <a:t>Simplify Management and Usability: </a:t>
            </a:r>
            <a:r>
              <a:rPr lang="en-US" sz="2000" b="0" i="0" dirty="0">
                <a:solidFill>
                  <a:srgbClr val="1F2933"/>
                </a:solidFill>
                <a:effectLst/>
                <a:latin typeface="Graphik"/>
              </a:rPr>
              <a:t>By deploying a          consolidated online meeting solution with a simple UI that is c      centrally managed, teams can focus on their meetings instead of being burdened with  troubleshooting every meeting.</a:t>
            </a:r>
            <a:endParaRPr lang="en-US" sz="3200" b="1" i="0" dirty="0">
              <a:solidFill>
                <a:srgbClr val="1F2933"/>
              </a:solidFill>
              <a:effectLst/>
              <a:latin typeface="azo-sans-web"/>
            </a:endParaRPr>
          </a:p>
          <a:p>
            <a:endParaRPr lang="en-US" sz="2800" b="1" i="0" dirty="0">
              <a:solidFill>
                <a:srgbClr val="1F2933"/>
              </a:solidFill>
              <a:effectLst/>
              <a:latin typeface="azo-sans-web"/>
            </a:endParaRPr>
          </a:p>
          <a:p>
            <a:pPr marL="514350" indent="-514350">
              <a:buAutoNum type="arabicPeriod"/>
            </a:pPr>
            <a:endParaRPr lang="en-US" sz="2800" i="0" dirty="0">
              <a:solidFill>
                <a:srgbClr val="1F2933"/>
              </a:solidFill>
              <a:effectLst/>
              <a:latin typeface="azo-sans-web"/>
            </a:endParaRPr>
          </a:p>
          <a:p>
            <a:pPr algn="ctr"/>
            <a:r>
              <a:rPr lang="en-IN" sz="28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B</a:t>
            </a:r>
            <a:r>
              <a:rPr lang="en-IN" sz="3200" b="1" dirty="0">
                <a:solidFill>
                  <a:schemeClr val="bg1"/>
                </a:solidFill>
                <a:latin typeface="Times New Roman" panose="02020603050405020304" pitchFamily="18" charset="0"/>
                <a:cs typeface="Times New Roman" panose="02020603050405020304" pitchFamily="18" charset="0"/>
              </a:rPr>
              <a:t>USINESS SCOPE</a:t>
            </a:r>
          </a:p>
        </p:txBody>
      </p:sp>
    </p:spTree>
    <p:extLst>
      <p:ext uri="{BB962C8B-B14F-4D97-AF65-F5344CB8AC3E}">
        <p14:creationId xmlns:p14="http://schemas.microsoft.com/office/powerpoint/2010/main" val="4290019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AF5DAB86-101C-472E-8C9B-BBED37A2F815}"/>
              </a:ext>
            </a:extLst>
          </p:cNvPr>
          <p:cNvSpPr txBox="1"/>
          <p:nvPr/>
        </p:nvSpPr>
        <p:spPr>
          <a:xfrm>
            <a:off x="3801122" y="2721114"/>
            <a:ext cx="458975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492</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azo-sans-web</vt:lpstr>
      <vt:lpstr>Calibri</vt:lpstr>
      <vt:lpstr>Calibri Light</vt:lpstr>
      <vt:lpstr>Graphik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Brahmjot Kaur</cp:lastModifiedBy>
  <cp:revision>8</cp:revision>
  <dcterms:created xsi:type="dcterms:W3CDTF">2021-07-29T07:28:42Z</dcterms:created>
  <dcterms:modified xsi:type="dcterms:W3CDTF">2021-07-30T03:59:14Z</dcterms:modified>
</cp:coreProperties>
</file>