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id="{6956DD8C-520F-4BC4-A68F-119AD8E7EE6E}"/>
              </a:ext>
            </a:extLst>
          </p:cNvPr>
          <p:cNvSpPr txBox="1"/>
          <p:nvPr/>
        </p:nvSpPr>
        <p:spPr>
          <a:xfrm>
            <a:off x="781235" y="1509204"/>
            <a:ext cx="10067277" cy="3724096"/>
          </a:xfrm>
          <a:prstGeom prst="rect">
            <a:avLst/>
          </a:prstGeom>
          <a:noFill/>
        </p:spPr>
        <p:txBody>
          <a:bodyPr wrap="square" rtlCol="0">
            <a:spAutoFit/>
          </a:bodyPr>
          <a:lstStyle/>
          <a:p>
            <a:pPr marL="342900" indent="-342900">
              <a:buAutoNum type="arabicPeriod"/>
            </a:pPr>
            <a:r>
              <a:rPr lang="en-IN" sz="2800" dirty="0"/>
              <a:t>TECHNOLOGY CRAZY </a:t>
            </a:r>
          </a:p>
          <a:p>
            <a:endParaRPr lang="en-IN" sz="2800" dirty="0"/>
          </a:p>
          <a:p>
            <a:r>
              <a:rPr lang="en-IN" sz="2800" dirty="0"/>
              <a:t>2. </a:t>
            </a:r>
            <a:r>
              <a:rPr lang="en-IN" sz="2800" b="1" dirty="0"/>
              <a:t>SAKTHI S M </a:t>
            </a:r>
          </a:p>
          <a:p>
            <a:r>
              <a:rPr lang="en-IN" sz="2000" dirty="0"/>
              <a:t>Ph no: 7548827598</a:t>
            </a:r>
          </a:p>
          <a:p>
            <a:endParaRPr lang="en-IN" sz="2800" dirty="0"/>
          </a:p>
          <a:p>
            <a:r>
              <a:rPr lang="en-IN" sz="2800" dirty="0"/>
              <a:t>3. </a:t>
            </a:r>
            <a:r>
              <a:rPr lang="en-IN" sz="2000" dirty="0"/>
              <a:t>INTERNET OF THINGS (IOT) - Smart Sensor Racquet</a:t>
            </a:r>
          </a:p>
          <a:p>
            <a:endParaRPr lang="en-IN" sz="2800" dirty="0"/>
          </a:p>
          <a:p>
            <a:r>
              <a:rPr lang="en-IN" sz="2800" dirty="0"/>
              <a:t>4. </a:t>
            </a:r>
            <a:r>
              <a:rPr lang="en-US" sz="2000" dirty="0"/>
              <a:t>When playing tennis, we need skills.  If we detect the skill which we are specialist helps to get successful in matches.</a:t>
            </a:r>
            <a:endParaRPr lang="en-IN" sz="2000" dirty="0"/>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id="{8F7FB979-2C0B-4346-9656-4D853F72929F}"/>
              </a:ext>
            </a:extLst>
          </p:cNvPr>
          <p:cNvSpPr txBox="1"/>
          <p:nvPr/>
        </p:nvSpPr>
        <p:spPr>
          <a:xfrm>
            <a:off x="523783" y="1481157"/>
            <a:ext cx="10515599" cy="2971967"/>
          </a:xfrm>
          <a:prstGeom prst="rect">
            <a:avLst/>
          </a:prstGeom>
          <a:noFill/>
        </p:spPr>
        <p:txBody>
          <a:bodyPr wrap="square" rtlCol="0">
            <a:spAutoFit/>
          </a:bodyPr>
          <a:lstStyle/>
          <a:p>
            <a:pPr>
              <a:lnSpc>
                <a:spcPct val="200000"/>
              </a:lnSpc>
            </a:pP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In Tennis , if we want to become a talented in this field. We have to keep on trying different methods for playing the game well. But the major problem is to detect the velocity at which we can use racquet to get maximum score. So, Sensor can be used to detect the </a:t>
            </a:r>
          </a:p>
          <a:p>
            <a:pPr marL="514350" indent="-514350">
              <a:lnSpc>
                <a:spcPct val="200000"/>
              </a:lnSpc>
              <a:buFont typeface="+mj-lt"/>
              <a:buAutoNum type="romanLcPeriod"/>
            </a:pPr>
            <a:r>
              <a:rPr lang="en-IN" sz="1600" dirty="0">
                <a:latin typeface="Times New Roman" panose="02020603050405020304" pitchFamily="18" charset="0"/>
                <a:cs typeface="Times New Roman" panose="02020603050405020304" pitchFamily="18" charset="0"/>
              </a:rPr>
              <a:t>Acceleration , </a:t>
            </a:r>
          </a:p>
          <a:p>
            <a:pPr marL="514350" indent="-514350">
              <a:lnSpc>
                <a:spcPct val="200000"/>
              </a:lnSpc>
              <a:buFont typeface="+mj-lt"/>
              <a:buAutoNum type="romanLcPeriod"/>
            </a:pPr>
            <a:r>
              <a:rPr lang="en-IN" sz="1600" dirty="0">
                <a:latin typeface="Times New Roman" panose="02020603050405020304" pitchFamily="18" charset="0"/>
                <a:cs typeface="Times New Roman" panose="02020603050405020304" pitchFamily="18" charset="0"/>
              </a:rPr>
              <a:t>Velocity and</a:t>
            </a:r>
          </a:p>
          <a:p>
            <a:pPr marL="514350" indent="-514350">
              <a:lnSpc>
                <a:spcPct val="200000"/>
              </a:lnSpc>
              <a:buFont typeface="+mj-lt"/>
              <a:buAutoNum type="romanLcPeriod"/>
            </a:pPr>
            <a:r>
              <a:rPr lang="en-IN" sz="1600" dirty="0">
                <a:latin typeface="Times New Roman" panose="02020603050405020304" pitchFamily="18" charset="0"/>
                <a:cs typeface="Times New Roman" panose="02020603050405020304" pitchFamily="18" charset="0"/>
              </a:rPr>
              <a:t> Angles.</a:t>
            </a:r>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id="{B5C6F4D3-A7BB-4C89-A219-661F198EFCA7}"/>
              </a:ext>
            </a:extLst>
          </p:cNvPr>
          <p:cNvSpPr txBox="1"/>
          <p:nvPr/>
        </p:nvSpPr>
        <p:spPr>
          <a:xfrm>
            <a:off x="914400" y="1535837"/>
            <a:ext cx="10262586" cy="3587521"/>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INERTIAL MEASUREMENT UNIT (IMU) SENSORS</a:t>
            </a: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Sensor(IMU) can be placed on sporting equipment to record information such as, velocities, accelerations and angles, that can be tracked and programmed. </a:t>
            </a: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racquet is meant to improve performance by letting a player or coach set specific goals and chart progress using graphic profiles and data analysis provided by the app and online service.</a:t>
            </a: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Information like the number of shots hit, however accuracy tends to be upheld when it comes to recording speed. </a:t>
            </a: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Sensor make easy to build a Perfect player in this field.</a:t>
            </a:r>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id="{C8951881-1D60-49A5-8A64-FBF0355C218C}"/>
              </a:ext>
            </a:extLst>
          </p:cNvPr>
          <p:cNvSpPr txBox="1"/>
          <p:nvPr/>
        </p:nvSpPr>
        <p:spPr>
          <a:xfrm>
            <a:off x="656949" y="1411551"/>
            <a:ext cx="10515600" cy="501675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INERTIAL MEASUREMENT UNIT (IMU) SENSORS</a:t>
            </a: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6E17C20-FE51-401C-ACD6-2A863C11FE8B}"/>
              </a:ext>
            </a:extLst>
          </p:cNvPr>
          <p:cNvPicPr>
            <a:picLocks noChangeAspect="1"/>
          </p:cNvPicPr>
          <p:nvPr/>
        </p:nvPicPr>
        <p:blipFill>
          <a:blip r:embed="rId3"/>
          <a:stretch>
            <a:fillRect/>
          </a:stretch>
        </p:blipFill>
        <p:spPr>
          <a:xfrm>
            <a:off x="1019451" y="2055812"/>
            <a:ext cx="2705100" cy="1685925"/>
          </a:xfrm>
          <a:prstGeom prst="rect">
            <a:avLst/>
          </a:prstGeom>
        </p:spPr>
      </p:pic>
      <p:pic>
        <p:nvPicPr>
          <p:cNvPr id="6" name="Picture 5">
            <a:extLst>
              <a:ext uri="{FF2B5EF4-FFF2-40B4-BE49-F238E27FC236}">
                <a16:creationId xmlns:a16="http://schemas.microsoft.com/office/drawing/2014/main" id="{56C4A984-7C07-490A-8509-9F74D3AE28CD}"/>
              </a:ext>
            </a:extLst>
          </p:cNvPr>
          <p:cNvPicPr>
            <a:picLocks noChangeAspect="1"/>
          </p:cNvPicPr>
          <p:nvPr/>
        </p:nvPicPr>
        <p:blipFill>
          <a:blip r:embed="rId4"/>
          <a:stretch>
            <a:fillRect/>
          </a:stretch>
        </p:blipFill>
        <p:spPr>
          <a:xfrm>
            <a:off x="6851064" y="1825625"/>
            <a:ext cx="2076450" cy="2200275"/>
          </a:xfrm>
          <a:prstGeom prst="rect">
            <a:avLst/>
          </a:prstGeom>
        </p:spPr>
      </p:pic>
      <p:pic>
        <p:nvPicPr>
          <p:cNvPr id="9" name="Picture 8">
            <a:extLst>
              <a:ext uri="{FF2B5EF4-FFF2-40B4-BE49-F238E27FC236}">
                <a16:creationId xmlns:a16="http://schemas.microsoft.com/office/drawing/2014/main" id="{EC794FED-0EA6-4407-931F-AC738072B35A}"/>
              </a:ext>
            </a:extLst>
          </p:cNvPr>
          <p:cNvPicPr>
            <a:picLocks noChangeAspect="1"/>
          </p:cNvPicPr>
          <p:nvPr/>
        </p:nvPicPr>
        <p:blipFill>
          <a:blip r:embed="rId5"/>
          <a:stretch>
            <a:fillRect/>
          </a:stretch>
        </p:blipFill>
        <p:spPr>
          <a:xfrm>
            <a:off x="4206720" y="3933709"/>
            <a:ext cx="2162175" cy="2114550"/>
          </a:xfrm>
          <a:prstGeom prst="rect">
            <a:avLst/>
          </a:prstGeom>
        </p:spPr>
      </p:pic>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399494" y="1367161"/>
            <a:ext cx="10954305" cy="489364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SOFTWARE IMPLEMENTATION </a:t>
            </a:r>
          </a:p>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pic>
        <p:nvPicPr>
          <p:cNvPr id="6" name="Picture 5">
            <a:extLst>
              <a:ext uri="{FF2B5EF4-FFF2-40B4-BE49-F238E27FC236}">
                <a16:creationId xmlns:a16="http://schemas.microsoft.com/office/drawing/2014/main" id="{2E6FC0CA-109D-4D3C-8931-7F174A938B7B}"/>
              </a:ext>
            </a:extLst>
          </p:cNvPr>
          <p:cNvPicPr>
            <a:picLocks noChangeAspect="1"/>
          </p:cNvPicPr>
          <p:nvPr/>
        </p:nvPicPr>
        <p:blipFill>
          <a:blip r:embed="rId3"/>
          <a:stretch>
            <a:fillRect/>
          </a:stretch>
        </p:blipFill>
        <p:spPr>
          <a:xfrm>
            <a:off x="838199" y="2161369"/>
            <a:ext cx="4035902" cy="1932599"/>
          </a:xfrm>
          <a:prstGeom prst="rect">
            <a:avLst/>
          </a:prstGeom>
        </p:spPr>
      </p:pic>
      <p:pic>
        <p:nvPicPr>
          <p:cNvPr id="9" name="Picture 8">
            <a:extLst>
              <a:ext uri="{FF2B5EF4-FFF2-40B4-BE49-F238E27FC236}">
                <a16:creationId xmlns:a16="http://schemas.microsoft.com/office/drawing/2014/main" id="{1ECBF831-D034-44B5-92E1-3B38CD2826EA}"/>
              </a:ext>
            </a:extLst>
          </p:cNvPr>
          <p:cNvPicPr>
            <a:picLocks noChangeAspect="1"/>
          </p:cNvPicPr>
          <p:nvPr/>
        </p:nvPicPr>
        <p:blipFill>
          <a:blip r:embed="rId4"/>
          <a:stretch>
            <a:fillRect/>
          </a:stretch>
        </p:blipFill>
        <p:spPr>
          <a:xfrm>
            <a:off x="6592733" y="2161369"/>
            <a:ext cx="2753042" cy="3245132"/>
          </a:xfrm>
          <a:prstGeom prst="rect">
            <a:avLst/>
          </a:prstGeom>
        </p:spPr>
      </p:pic>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534880" y="1269507"/>
            <a:ext cx="7437268" cy="4216539"/>
          </a:xfrm>
          <a:prstGeom prst="rect">
            <a:avLst/>
          </a:prstGeom>
          <a:noFill/>
        </p:spPr>
        <p:txBody>
          <a:bodyPr wrap="square" rtlCol="0">
            <a:spAutoFit/>
          </a:bodyPr>
          <a:lstStyle/>
          <a:p>
            <a:pPr>
              <a:lnSpc>
                <a:spcPct val="200000"/>
              </a:lnSpc>
            </a:pPr>
            <a:r>
              <a:rPr lang="en-US" sz="2000" b="1" dirty="0">
                <a:latin typeface="Times New Roman" panose="02020603050405020304" pitchFamily="18" charset="0"/>
                <a:cs typeface="Times New Roman" panose="02020603050405020304" pitchFamily="18" charset="0"/>
              </a:rPr>
              <a:t>USECASE:</a:t>
            </a:r>
          </a:p>
          <a:p>
            <a:pPr marL="514350" indent="-514350">
              <a:lnSpc>
                <a:spcPct val="200000"/>
              </a:lnSpc>
              <a:buFont typeface="+mj-lt"/>
              <a:buAutoNum type="romanLcPeriod"/>
            </a:pPr>
            <a:r>
              <a:rPr lang="en-US" sz="1600" dirty="0">
                <a:latin typeface="Times New Roman" panose="02020603050405020304" pitchFamily="18" charset="0"/>
                <a:cs typeface="Times New Roman" panose="02020603050405020304" pitchFamily="18" charset="0"/>
              </a:rPr>
              <a:t>To make a best player in India.</a:t>
            </a:r>
          </a:p>
          <a:p>
            <a:pPr marL="514350" indent="-514350">
              <a:lnSpc>
                <a:spcPct val="200000"/>
              </a:lnSpc>
              <a:buFont typeface="+mj-lt"/>
              <a:buAutoNum type="romanLcPeriod"/>
            </a:pPr>
            <a:r>
              <a:rPr lang="en-US" sz="1600" dirty="0">
                <a:latin typeface="Times New Roman" panose="02020603050405020304" pitchFamily="18" charset="0"/>
                <a:cs typeface="Times New Roman" panose="02020603050405020304" pitchFamily="18" charset="0"/>
              </a:rPr>
              <a:t>Cost less for sensing talent.</a:t>
            </a:r>
          </a:p>
          <a:p>
            <a:pPr marL="514350" indent="-514350">
              <a:lnSpc>
                <a:spcPct val="200000"/>
              </a:lnSpc>
              <a:buFont typeface="+mj-lt"/>
              <a:buAutoNum type="romanLcPeriod"/>
            </a:pPr>
            <a:r>
              <a:rPr lang="en-US" sz="1600" dirty="0">
                <a:latin typeface="Times New Roman" panose="02020603050405020304" pitchFamily="18" charset="0"/>
                <a:cs typeface="Times New Roman" panose="02020603050405020304" pitchFamily="18" charset="0"/>
              </a:rPr>
              <a:t>Eco friendly.</a:t>
            </a:r>
          </a:p>
          <a:p>
            <a:pPr marL="514350" indent="-514350">
              <a:lnSpc>
                <a:spcPct val="200000"/>
              </a:lnSpc>
              <a:buFont typeface="+mj-lt"/>
              <a:buAutoNum type="romanLcPeriod"/>
            </a:pPr>
            <a:endParaRPr lang="en-US" sz="1600"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Tree>
    <p:extLst>
      <p:ext uri="{BB962C8B-B14F-4D97-AF65-F5344CB8AC3E}">
        <p14:creationId xmlns:p14="http://schemas.microsoft.com/office/powerpoint/2010/main" val="429001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256</Words>
  <Application>Microsoft Office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Sakthi S M</cp:lastModifiedBy>
  <cp:revision>6</cp:revision>
  <dcterms:created xsi:type="dcterms:W3CDTF">2021-07-29T07:28:42Z</dcterms:created>
  <dcterms:modified xsi:type="dcterms:W3CDTF">2021-07-29T15:52:52Z</dcterms:modified>
</cp:coreProperties>
</file>