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33CA-5971-49A5-A0AF-3ADD61D8B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31507-4022-4E4B-842C-8056E4A38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903D-3E3A-463B-BEC5-2907DC6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28F0E-3268-4886-A6B7-524777D2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067B9-FA81-4582-8FEB-F1AD1C20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7FB7-CE37-4B47-8136-73D5C295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1D401-7700-485D-85F9-FF3FFBDB0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9A0D-2865-4269-B14B-69CC47D8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E9E3-9C34-4733-8052-F94777B7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73CD-9285-4E73-81BE-836C8392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1E63E-08A8-4433-917F-98F23689E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A6125-4E6A-47B5-9EDA-AD78DE29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A64B-C9B6-4662-A72B-C6CE6F9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C123-1E2B-4F6A-915F-15F9084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D06BF-8F9A-4EFD-9278-CD8E1E41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BFF3-D858-48BD-94B3-81E02C2B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E011-ACA0-40F2-A2C4-AADA62AC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53DF8-06F0-472F-A5D3-96A82D5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30BE-9F76-42E4-B683-8940B80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AA5BC-F189-4627-A619-F570642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931C-2CB0-436D-8BA4-AB16CC42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47AB1-E1F6-40A7-8865-A1883C5C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0273-7502-47C9-B791-902DBBCB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B3FA-5699-4520-ACA9-AE62D00C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3688-5B72-426C-B432-F4D10A39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8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F81B-D5CA-45D9-A7F6-50557495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4AC9-EBBB-4C84-B84E-46441928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2BF70-BB2E-499A-A91E-FFCC2751A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71F50-6818-4513-8564-C59FA3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5900A-5BAA-477A-95B3-AF2BF57B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8863E-D6A0-4218-A79A-04912C5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9E99-A8D8-40CB-A136-755B193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309A-A9B3-4ECC-83E6-B26FB8172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62DA2-A3FB-421C-B546-6E849677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B82E2-ED3C-4F14-A459-812EDF810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7C10A-9E8E-4638-B35D-6539974B4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B2B99-F613-4D64-8A1F-EB81741E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30E2B8-24F7-4DF8-A2D3-54748249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9B71B-06A5-49BC-B437-6F766700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84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88BC-6B52-4F40-B6AA-59093DC1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CDEE8-5819-4128-B7C0-62238350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B2DE0-C653-4220-BEBB-F6980392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F69CD-E869-4354-A049-A3E19231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2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A5830-F343-41AC-A794-205F3E69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F95466-8536-42C9-914D-A9CBDD82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DCA77-6E57-490F-817D-A5725FD0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46D3-504C-47A9-9FD0-7A590C46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A0347-9901-4FDD-BFF2-CFAEA684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2D2A5-D9D1-4C0D-A61A-16EB13DC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D168D-D1C6-4B3E-8FC0-32EE382A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68917-B61B-4705-9832-9BD0C26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2860-4FF5-4864-B44A-B726F113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20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2D-62A5-482E-8A05-A3486CE47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63485-3B9A-4774-B276-680A28BA7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D5D9C-E1DE-4FD3-8B0E-D51E489B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3DF5-BB4D-48E6-B012-0C9A91E0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8239-0E68-4C71-B8D6-57DF3F38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6E080-1794-4F93-BAD1-4DA3C1CF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7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F462-2225-4AF9-AADF-85308465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D72A-A8E9-4CCF-9661-6367A44F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C1A8-50EF-459B-B14B-4DA18A775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F40B-4C67-443D-ABA3-FAAD07C5B96E}" type="datetimeFigureOut">
              <a:rPr lang="en-IN" smtClean="0"/>
              <a:t>30-07-2021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BACA3-B6FA-418E-9F8D-A2F187213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F6A4-DFD8-4777-AA1A-5F9C9F0F8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71071-71F2-4D84-9B28-CA4BD4EC8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7E73-2B22-44F8-BC57-0AB55F477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788A3-1625-45C3-8E49-072E7D379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9BF8A-E39C-48EC-BF4B-31E1C56E2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0DB6B0-5766-46DE-B466-DC0080D88952}"/>
              </a:ext>
            </a:extLst>
          </p:cNvPr>
          <p:cNvSpPr txBox="1"/>
          <p:nvPr/>
        </p:nvSpPr>
        <p:spPr>
          <a:xfrm>
            <a:off x="630315" y="145684"/>
            <a:ext cx="5752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6DD8C-520F-4BC4-A68F-119AD8E7EE6E}"/>
              </a:ext>
            </a:extLst>
          </p:cNvPr>
          <p:cNvSpPr txBox="1"/>
          <p:nvPr/>
        </p:nvSpPr>
        <p:spPr>
          <a:xfrm>
            <a:off x="2629268" y="1485820"/>
            <a:ext cx="693346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b="1" dirty="0"/>
              <a:t>Team Name: </a:t>
            </a:r>
          </a:p>
          <a:p>
            <a:pPr algn="ctr"/>
            <a:r>
              <a:rPr lang="en-IN" sz="2800" b="1" dirty="0" err="1"/>
              <a:t>Shebytes</a:t>
            </a:r>
            <a:endParaRPr lang="en-IN" sz="2800" b="1" dirty="0"/>
          </a:p>
          <a:p>
            <a:r>
              <a:rPr lang="en-IN" sz="2800" b="1" dirty="0"/>
              <a:t>2. Members Name and Phone Numbers  </a:t>
            </a:r>
            <a:r>
              <a:rPr lang="en-IN" sz="2800" dirty="0"/>
              <a:t>		</a:t>
            </a:r>
            <a:r>
              <a:rPr lang="en-IN" sz="2000" dirty="0"/>
              <a:t>1. </a:t>
            </a:r>
            <a:r>
              <a:rPr lang="en-IN" sz="2000" dirty="0" err="1"/>
              <a:t>Sadhana</a:t>
            </a:r>
            <a:r>
              <a:rPr lang="en-IN" sz="2000" dirty="0"/>
              <a:t> 6380339856</a:t>
            </a:r>
          </a:p>
          <a:p>
            <a:r>
              <a:rPr lang="en-US" sz="2000" dirty="0"/>
              <a:t>	2. </a:t>
            </a:r>
            <a:r>
              <a:rPr lang="en-US" sz="2000" dirty="0" err="1"/>
              <a:t>Tisha</a:t>
            </a:r>
            <a:r>
              <a:rPr lang="en-US" sz="2000" dirty="0"/>
              <a:t> Chawla</a:t>
            </a:r>
          </a:p>
          <a:p>
            <a:r>
              <a:rPr lang="en-US" sz="2000" dirty="0"/>
              <a:t>	3. </a:t>
            </a:r>
            <a:r>
              <a:rPr lang="en-US" sz="2000" dirty="0" err="1"/>
              <a:t>Pratya</a:t>
            </a:r>
            <a:r>
              <a:rPr lang="en-US" sz="2000" dirty="0"/>
              <a:t> </a:t>
            </a:r>
            <a:r>
              <a:rPr lang="en-US" sz="2000" dirty="0" err="1"/>
              <a:t>Chandrayan</a:t>
            </a:r>
            <a:endParaRPr lang="en-US" sz="2000" dirty="0"/>
          </a:p>
          <a:p>
            <a:r>
              <a:rPr lang="en-US" sz="2000" dirty="0"/>
              <a:t>	4. </a:t>
            </a:r>
            <a:r>
              <a:rPr lang="en-US" sz="2000" dirty="0" err="1"/>
              <a:t>Priyanka</a:t>
            </a:r>
            <a:r>
              <a:rPr lang="en-US" sz="2000" dirty="0"/>
              <a:t> </a:t>
            </a:r>
            <a:r>
              <a:rPr lang="en-US" sz="2000" dirty="0" err="1"/>
              <a:t>Kumari</a:t>
            </a:r>
            <a:endParaRPr lang="en-IN" sz="2800" dirty="0"/>
          </a:p>
          <a:p>
            <a:r>
              <a:rPr lang="en-IN" sz="2800" b="1" dirty="0"/>
              <a:t>3. Domain name </a:t>
            </a:r>
          </a:p>
          <a:p>
            <a:r>
              <a:rPr lang="en-US" sz="2800" dirty="0"/>
              <a:t>	Open Innovation</a:t>
            </a:r>
            <a:endParaRPr lang="en-IN" sz="2800" dirty="0"/>
          </a:p>
          <a:p>
            <a:r>
              <a:rPr lang="en-IN" sz="2800" b="1" dirty="0"/>
              <a:t>4. Problem statement:</a:t>
            </a:r>
          </a:p>
          <a:p>
            <a:pPr algn="ctr"/>
            <a:r>
              <a:rPr lang="en-US" sz="2400" dirty="0"/>
              <a:t>Providing support and services to LGBTQ community people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38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094A-5D02-42B4-8132-01896C9F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1F98-A24A-46A8-A3E8-EF567DCB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6108C-EBEB-42C4-A8A6-FD22C7B0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F2BA90-2F41-4792-B44E-87442EF55334}"/>
              </a:ext>
            </a:extLst>
          </p:cNvPr>
          <p:cNvSpPr txBox="1"/>
          <p:nvPr/>
        </p:nvSpPr>
        <p:spPr>
          <a:xfrm>
            <a:off x="523783" y="122730"/>
            <a:ext cx="2610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FB979-2C0B-4346-9656-4D853F72929F}"/>
              </a:ext>
            </a:extLst>
          </p:cNvPr>
          <p:cNvSpPr txBox="1"/>
          <p:nvPr/>
        </p:nvSpPr>
        <p:spPr>
          <a:xfrm>
            <a:off x="1197204" y="2441542"/>
            <a:ext cx="9311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none" strike="noStrike" dirty="0"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have planned to make a website which is intended to work in the direction of helping LGBTQ community to get a proper voice by including exclusive features for them.</a:t>
            </a:r>
          </a:p>
          <a:p>
            <a:endParaRPr lang="en-US" sz="1600" b="1" i="0" u="none" strike="noStrike" dirty="0"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We plan to make a platform which will have a separate page where people can write their grievances which in turn will reach to the government.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Keeping in mind that they face problem in their clothing and cannot wear the clothes they like because fitting and design of most of the clothes is meant for a particular gender ,we will have a dressing column which will have clothes for the LGBTQ type from where they can buy stuffs also we will add a selling option on page where they can sell their clothes as well.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Our website will also have a page which will let the Community connect with each other and share their thoughts because we believe that it would make them feel more homely.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600" b="1" i="0" u="none" strike="noStrike" dirty="0"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THIS ,WE BELIEVE WILL MAKE OUR WEBSITE WHOLESOME AND A UNIQUE ONE</a:t>
            </a:r>
            <a:endParaRPr lang="en-US" sz="1600" b="1" dirty="0"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51168-CFB2-40E1-852E-5E4BB98A283E}"/>
              </a:ext>
            </a:extLst>
          </p:cNvPr>
          <p:cNvSpPr txBox="1"/>
          <p:nvPr/>
        </p:nvSpPr>
        <p:spPr>
          <a:xfrm>
            <a:off x="4414323" y="1496547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60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585-C319-416A-93E1-72A4299F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1D69-6EF9-454E-BF4D-E0D3401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8D7E8-CF3B-4E0E-AD89-B90A33497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7CB3E-8A08-41D6-B1A9-7FDCE72D1075}"/>
              </a:ext>
            </a:extLst>
          </p:cNvPr>
          <p:cNvSpPr txBox="1"/>
          <p:nvPr/>
        </p:nvSpPr>
        <p:spPr>
          <a:xfrm>
            <a:off x="437226" y="125274"/>
            <a:ext cx="32825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FB979-2C0B-4346-9656-4D853F72929F}"/>
              </a:ext>
            </a:extLst>
          </p:cNvPr>
          <p:cNvSpPr txBox="1"/>
          <p:nvPr/>
        </p:nvSpPr>
        <p:spPr>
          <a:xfrm>
            <a:off x="2256327" y="3031798"/>
            <a:ext cx="7922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idea stands out from others .In today's era when everyone is working in the direction of LGBTQ rights and services ,we believe that this website would be a great step in this direction. We believe it can be a great startup for something big.</a:t>
            </a:r>
            <a:endParaRPr lang="en-IN" sz="24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2A3C62-E84F-4D0C-A7A3-ACE04E767F00}"/>
              </a:ext>
            </a:extLst>
          </p:cNvPr>
          <p:cNvSpPr txBox="1"/>
          <p:nvPr/>
        </p:nvSpPr>
        <p:spPr>
          <a:xfrm>
            <a:off x="4593211" y="182754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882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FBB-50F0-4DD6-A756-D7AD1741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DA2A-52A6-4238-8655-030947D1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315AE-BF33-4CFA-A98C-378F13831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"/>
            <a:ext cx="12192002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51880-4E01-4D0A-B2CD-C220958F60A2}"/>
              </a:ext>
            </a:extLst>
          </p:cNvPr>
          <p:cNvSpPr txBox="1"/>
          <p:nvPr/>
        </p:nvSpPr>
        <p:spPr>
          <a:xfrm>
            <a:off x="517124" y="23018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7FB979-2C0B-4346-9656-4D853F72929F}"/>
              </a:ext>
            </a:extLst>
          </p:cNvPr>
          <p:cNvSpPr txBox="1"/>
          <p:nvPr/>
        </p:nvSpPr>
        <p:spPr>
          <a:xfrm>
            <a:off x="2510851" y="2726122"/>
            <a:ext cx="79221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make our website we will be using HTML and CSS along with </a:t>
            </a:r>
            <a:r>
              <a:rPr lang="en-US" sz="24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Javascript</a:t>
            </a:r>
            <a:r>
              <a:rPr lang="en-US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,Node.js, </a:t>
            </a:r>
            <a:r>
              <a:rPr lang="en-US" sz="24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Django</a:t>
            </a:r>
            <a:r>
              <a:rPr lang="en-US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,PHP and databases like MySQL. We will be using </a:t>
            </a:r>
            <a:r>
              <a:rPr lang="en-US" sz="24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chatbots</a:t>
            </a:r>
            <a:r>
              <a:rPr lang="en-US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as well which will require a deep understanding of Machine Learning.</a:t>
            </a:r>
            <a:endParaRPr lang="en-IN" sz="24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4C5D0-D847-4934-AAE6-629D1E1F2F6C}"/>
              </a:ext>
            </a:extLst>
          </p:cNvPr>
          <p:cNvSpPr txBox="1"/>
          <p:nvPr/>
        </p:nvSpPr>
        <p:spPr>
          <a:xfrm>
            <a:off x="4480087" y="175265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279041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2191-0FB7-4EA7-BE68-852AF218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3C95-24F0-4539-B8B0-BBEEE355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BD1D4-7E2D-4E8A-B4DD-DD75C0D9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EC449-C851-4B76-B087-43C8E71A11B9}"/>
              </a:ext>
            </a:extLst>
          </p:cNvPr>
          <p:cNvSpPr txBox="1"/>
          <p:nvPr/>
        </p:nvSpPr>
        <p:spPr>
          <a:xfrm>
            <a:off x="3789209" y="1532592"/>
            <a:ext cx="4003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SCOPE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8DF02-9E99-4F5F-94F4-A3531FAF3A9A}"/>
              </a:ext>
            </a:extLst>
          </p:cNvPr>
          <p:cNvSpPr txBox="1"/>
          <p:nvPr/>
        </p:nvSpPr>
        <p:spPr>
          <a:xfrm>
            <a:off x="534880" y="230188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8A4A00-6DC3-4ADE-91E0-52B31DBE2388}"/>
              </a:ext>
            </a:extLst>
          </p:cNvPr>
          <p:cNvSpPr txBox="1"/>
          <p:nvPr/>
        </p:nvSpPr>
        <p:spPr>
          <a:xfrm>
            <a:off x="1248267" y="2246968"/>
            <a:ext cx="1010553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a typeface="Arial Unicode MS"/>
              </a:rPr>
              <a:t>LGBTQ-owned marketing agencies can take your online growth goals to the next level. 24% of consumers are more likely to do business with an LGBTQIA+ friendly business. Brands are finally realizing that their target audience includes a variety of different types of people, whether it be related to gender, race, </a:t>
            </a:r>
            <a:r>
              <a:rPr lang="en-US" sz="2000" b="1" dirty="0" err="1">
                <a:ea typeface="Arial Unicode MS"/>
              </a:rPr>
              <a:t>sexualitiy</a:t>
            </a:r>
            <a:r>
              <a:rPr lang="en-US" sz="2000" b="1" dirty="0">
                <a:ea typeface="Arial Unicode MS"/>
              </a:rPr>
              <a:t>, ethnicity, or physical abilities. In 2021, inclusive marketing is a no-brainer because it reflects the real people and lives that are buying your product or service. Long gone are the days of marketing filled with fictional stories and </a:t>
            </a:r>
            <a:r>
              <a:rPr lang="en-US" sz="2000" b="1" dirty="0" err="1">
                <a:ea typeface="Arial Unicode MS"/>
              </a:rPr>
              <a:t>unrealisitcally</a:t>
            </a:r>
            <a:r>
              <a:rPr lang="en-US" sz="2000" b="1" dirty="0">
                <a:ea typeface="Arial Unicode MS"/>
              </a:rPr>
              <a:t> perfect </a:t>
            </a:r>
            <a:r>
              <a:rPr lang="en-US" sz="2000" b="1">
                <a:ea typeface="Arial Unicode MS"/>
              </a:rPr>
              <a:t>models.</a:t>
            </a:r>
          </a:p>
          <a:p>
            <a:endParaRPr lang="en-US" sz="2000" b="1" dirty="0">
              <a:ea typeface="Arial Unicode MS"/>
            </a:endParaRPr>
          </a:p>
          <a:p>
            <a:r>
              <a:rPr lang="en-US" sz="2000" b="1" dirty="0">
                <a:ea typeface="Arial Unicode MS"/>
              </a:rPr>
              <a:t>There aren't a lot of  LGBTQIA+-businesses in the market to serve the needs of the people. We want this section of the society to be recognized in every aspect may it be marketing , rights or fashion.</a:t>
            </a:r>
          </a:p>
        </p:txBody>
      </p:sp>
    </p:spTree>
    <p:extLst>
      <p:ext uri="{BB962C8B-B14F-4D97-AF65-F5344CB8AC3E}">
        <p14:creationId xmlns:p14="http://schemas.microsoft.com/office/powerpoint/2010/main" val="429001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484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ANMOL AGARWAL</dc:creator>
  <cp:lastModifiedBy>Pratya Chandrayan</cp:lastModifiedBy>
  <cp:revision>8</cp:revision>
  <dcterms:created xsi:type="dcterms:W3CDTF">2021-07-29T07:28:42Z</dcterms:created>
  <dcterms:modified xsi:type="dcterms:W3CDTF">2021-07-30T02:58:57Z</dcterms:modified>
</cp:coreProperties>
</file>