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562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69334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 smtClean="0"/>
              <a:t>TITANS</a:t>
            </a:r>
          </a:p>
          <a:p>
            <a:endParaRPr lang="en-IN" sz="2800" dirty="0"/>
          </a:p>
          <a:p>
            <a:r>
              <a:rPr lang="en-IN" sz="2800" dirty="0"/>
              <a:t>2. Members Name and Phone Numbers  	</a:t>
            </a:r>
            <a:endParaRPr lang="en-IN" sz="2800" dirty="0"/>
          </a:p>
          <a:p>
            <a:r>
              <a:rPr lang="en-US" sz="2800" dirty="0"/>
              <a:t>	</a:t>
            </a:r>
            <a:r>
              <a:rPr lang="en-US" sz="2800" dirty="0" smtClean="0"/>
              <a:t> HIMANSHU MAURYA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TEJAS</a:t>
            </a:r>
            <a:endParaRPr lang="en-IN" sz="2800" dirty="0"/>
          </a:p>
          <a:p>
            <a:r>
              <a:rPr lang="en-IN" sz="2800" dirty="0"/>
              <a:t>3. Domain name </a:t>
            </a:r>
            <a:endParaRPr lang="en-IN" sz="2800" dirty="0" smtClean="0"/>
          </a:p>
          <a:p>
            <a:r>
              <a:rPr lang="en-US" sz="2800" dirty="0" smtClean="0"/>
              <a:t>IMAGE AND VOICE PROCESSING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4. Problem </a:t>
            </a:r>
            <a:r>
              <a:rPr lang="en-IN" sz="2800" dirty="0" smtClean="0"/>
              <a:t>statement</a:t>
            </a:r>
          </a:p>
          <a:p>
            <a:r>
              <a:rPr lang="en-US" sz="2800" dirty="0"/>
              <a:t>CONVERT BLUEPRINT ARCHITECTURE IN 3D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7FB979-2C0B-4346-9656-4D853F72929F}"/>
              </a:ext>
            </a:extLst>
          </p:cNvPr>
          <p:cNvSpPr txBox="1"/>
          <p:nvPr/>
        </p:nvSpPr>
        <p:spPr>
          <a:xfrm>
            <a:off x="4394447" y="3013501"/>
            <a:ext cx="423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C6F4D3-A7BB-4C89-A219-661F198EFCA7}"/>
              </a:ext>
            </a:extLst>
          </p:cNvPr>
          <p:cNvSpPr txBox="1"/>
          <p:nvPr/>
        </p:nvSpPr>
        <p:spPr>
          <a:xfrm>
            <a:off x="4722920" y="3044279"/>
            <a:ext cx="350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951881-1D60-49A5-8A64-FBF0355C218C}"/>
              </a:ext>
            </a:extLst>
          </p:cNvPr>
          <p:cNvSpPr txBox="1"/>
          <p:nvPr/>
        </p:nvSpPr>
        <p:spPr>
          <a:xfrm>
            <a:off x="3524435" y="2705725"/>
            <a:ext cx="4705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02F7EC-38CB-44E5-A007-B60C1C4BD18F}"/>
              </a:ext>
            </a:extLst>
          </p:cNvPr>
          <p:cNvSpPr txBox="1"/>
          <p:nvPr/>
        </p:nvSpPr>
        <p:spPr>
          <a:xfrm>
            <a:off x="2136559" y="2623983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EEC449-C851-4B76-B087-43C8E71A11B9}"/>
              </a:ext>
            </a:extLst>
          </p:cNvPr>
          <p:cNvSpPr txBox="1"/>
          <p:nvPr/>
        </p:nvSpPr>
        <p:spPr>
          <a:xfrm>
            <a:off x="3968318" y="2705725"/>
            <a:ext cx="4003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9EFC-0BB3-4BB2-BE78-B2259712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4F8BF-193B-494C-A288-F481813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5DAB86-101C-472E-8C9B-BBED37A2F815}"/>
              </a:ext>
            </a:extLst>
          </p:cNvPr>
          <p:cNvSpPr txBox="1"/>
          <p:nvPr/>
        </p:nvSpPr>
        <p:spPr>
          <a:xfrm>
            <a:off x="3801122" y="2721114"/>
            <a:ext cx="458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8 Slides </a:t>
            </a:r>
          </a:p>
        </p:txBody>
      </p:sp>
    </p:spTree>
    <p:extLst>
      <p:ext uri="{BB962C8B-B14F-4D97-AF65-F5344CB8AC3E}">
        <p14:creationId xmlns:p14="http://schemas.microsoft.com/office/powerpoint/2010/main" val="20815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31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HIMANSHU</cp:lastModifiedBy>
  <cp:revision>5</cp:revision>
  <dcterms:created xsi:type="dcterms:W3CDTF">2021-07-29T07:28:42Z</dcterms:created>
  <dcterms:modified xsi:type="dcterms:W3CDTF">2021-07-30T04:53:05Z</dcterms:modified>
</cp:coreProperties>
</file>