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" y="1"/>
            <a:ext cx="12192002" cy="6857999"/>
          </a:xfrm>
          <a:prstGeom prst="rect"/>
        </p:spPr>
      </p:pic>
      <p:sp>
        <p:nvSpPr>
          <p:cNvPr id="1048588" name="TextBox 8"/>
          <p:cNvSpPr txBox="1"/>
          <p:nvPr/>
        </p:nvSpPr>
        <p:spPr>
          <a:xfrm>
            <a:off x="1315617" y="1418253"/>
            <a:ext cx="9862456" cy="5120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2800" lang="en-IN"/>
              <a:t>TEAM  NAME             :  HAMLET  OF   HACKERS</a:t>
            </a:r>
          </a:p>
          <a:p>
            <a:endParaRPr dirty="0" sz="2800" lang="en-IN"/>
          </a:p>
          <a:p>
            <a:r>
              <a:rPr dirty="0" sz="2800" lang="en-IN"/>
              <a:t>2. MEMBERS ‘S NAME :   KAVEENA K  -  9361087202</a:t>
            </a:r>
          </a:p>
          <a:p>
            <a:r>
              <a:rPr dirty="0" sz="2800" lang="en-IN"/>
              <a:t>                                             KEERTHANA S  - 9698785660</a:t>
            </a:r>
          </a:p>
          <a:p>
            <a:r>
              <a:rPr dirty="0" sz="2800" lang="en-IN"/>
              <a:t>                                             MOUNA RANGEETHA V - 9361469391</a:t>
            </a:r>
          </a:p>
          <a:p>
            <a:r>
              <a:rPr dirty="0" sz="2800" lang="en-IN"/>
              <a:t>                                             SAHANAJ ANEEZ M - 6379675007</a:t>
            </a:r>
          </a:p>
          <a:p>
            <a:endParaRPr dirty="0" sz="2800" lang="en-IN"/>
          </a:p>
          <a:p>
            <a:r>
              <a:rPr dirty="0" sz="2800" lang="en-IN"/>
              <a:t>3. DOMAIN  NAME       :   SMART  VEHICLE</a:t>
            </a:r>
          </a:p>
          <a:p>
            <a:endParaRPr dirty="0" sz="2800" lang="en-IN"/>
          </a:p>
          <a:p>
            <a:r>
              <a:rPr dirty="0" sz="2800" lang="en-IN"/>
              <a:t>4. PROBLEM STATEMENT :   T</a:t>
            </a:r>
            <a:r>
              <a:rPr dirty="0" sz="2800" lang="en-US"/>
              <a:t>Y</a:t>
            </a:r>
            <a:r>
              <a:rPr dirty="0" sz="2800" lang="en-IN"/>
              <a:t>RE  LIFE  PREDICTION  SYSTEM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82196" cy="7053943"/>
          </a:xfrm>
          <a:prstGeom prst="rect"/>
        </p:spPr>
      </p:pic>
      <p:sp>
        <p:nvSpPr>
          <p:cNvPr id="1048596" name="TextBox 7"/>
          <p:cNvSpPr txBox="1"/>
          <p:nvPr/>
        </p:nvSpPr>
        <p:spPr>
          <a:xfrm>
            <a:off x="690464" y="230188"/>
            <a:ext cx="7753739" cy="86613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4800"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 STATEMENT</a:t>
            </a:r>
            <a:endParaRPr b="1" dirty="0" sz="4800" lang="en-IN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597" name="TextBox 9"/>
          <p:cNvSpPr txBox="1"/>
          <p:nvPr/>
        </p:nvSpPr>
        <p:spPr>
          <a:xfrm>
            <a:off x="1138335" y="1594877"/>
            <a:ext cx="9778481" cy="5120640"/>
          </a:xfrm>
          <a:prstGeom prst="rect"/>
          <a:noFill/>
        </p:spPr>
        <p:txBody>
          <a:bodyPr wrap="square">
            <a:spAutoFit/>
          </a:bodyPr>
          <a:p>
            <a:pPr indent="0" marL="0">
              <a:buNone/>
            </a:pPr>
            <a:r>
              <a:rPr dirty="0" sz="2800" lang="en-US"/>
              <a:t>The </a:t>
            </a:r>
            <a:r>
              <a:rPr dirty="0" sz="2800" lang="en-US" err="1"/>
              <a:t>tyres</a:t>
            </a:r>
            <a:r>
              <a:rPr dirty="0" sz="2800" lang="en-US"/>
              <a:t> are the most crucial part of every vehicle .The worn-out </a:t>
            </a:r>
            <a:r>
              <a:rPr dirty="0" sz="2800" lang="en-US" err="1"/>
              <a:t>tyres</a:t>
            </a:r>
            <a:r>
              <a:rPr dirty="0" sz="2800" lang="en-US"/>
              <a:t> have many risk factors involved. The </a:t>
            </a:r>
            <a:r>
              <a:rPr dirty="0" sz="2800" lang="en-US" err="1"/>
              <a:t>tyre</a:t>
            </a:r>
            <a:r>
              <a:rPr dirty="0" sz="2800" lang="en-US"/>
              <a:t> will deteriorate once it is exposed to the atmosphere. The age of the </a:t>
            </a:r>
            <a:r>
              <a:rPr dirty="0" sz="2800" lang="en-US" err="1"/>
              <a:t>tyre</a:t>
            </a:r>
            <a:r>
              <a:rPr dirty="0" sz="2800" lang="en-US"/>
              <a:t> is also one deciding factor  of the </a:t>
            </a:r>
            <a:r>
              <a:rPr dirty="0" sz="2800" lang="en-US" err="1"/>
              <a:t>tyre</a:t>
            </a:r>
            <a:r>
              <a:rPr dirty="0" sz="2800" lang="en-US"/>
              <a:t> life other than that the high-speed operation and overloading also causes of irregular </a:t>
            </a:r>
            <a:r>
              <a:rPr dirty="0" sz="2800" lang="en-US" err="1"/>
              <a:t>tyre</a:t>
            </a:r>
            <a:r>
              <a:rPr dirty="0" sz="2800" lang="en-US"/>
              <a:t> wear. Currently, there is no automated system to identify the defects in a vehicle </a:t>
            </a:r>
            <a:r>
              <a:rPr dirty="0" sz="2800" lang="en-US" err="1"/>
              <a:t>tyre</a:t>
            </a:r>
            <a:r>
              <a:rPr dirty="0" sz="2800" lang="en-US"/>
              <a:t> and also to predict the </a:t>
            </a:r>
            <a:r>
              <a:rPr dirty="0" sz="2800" lang="en-US" err="1"/>
              <a:t>tyre</a:t>
            </a:r>
            <a:r>
              <a:rPr dirty="0" sz="2800" lang="en-US"/>
              <a:t> life. Due to this lot of accidents occurred in the recent past and very least people check the </a:t>
            </a:r>
            <a:r>
              <a:rPr dirty="0" sz="2800" lang="en-US" err="1"/>
              <a:t>tyre</a:t>
            </a:r>
            <a:r>
              <a:rPr dirty="0" sz="2800" lang="en-US"/>
              <a:t> condition before taking the vehicle. It's now a major concern to safeguard our life from such incidents. We developed an indigenous Automated system to check the </a:t>
            </a:r>
            <a:r>
              <a:rPr dirty="0" sz="2800" lang="en-US" err="1"/>
              <a:t>tyre</a:t>
            </a:r>
            <a:r>
              <a:rPr dirty="0" sz="2800" lang="en-US"/>
              <a:t> life.</a:t>
            </a:r>
            <a:endParaRPr dirty="0" sz="28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"/>
            <a:ext cx="12192002" cy="6857999"/>
          </a:xfrm>
          <a:prstGeom prst="rect"/>
        </p:spPr>
      </p:pic>
      <p:sp>
        <p:nvSpPr>
          <p:cNvPr id="1048600" name="TextBox 14"/>
          <p:cNvSpPr txBox="1"/>
          <p:nvPr/>
        </p:nvSpPr>
        <p:spPr>
          <a:xfrm>
            <a:off x="838199" y="235113"/>
            <a:ext cx="3929743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800"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048601" name="TextBox 9"/>
          <p:cNvSpPr txBox="1"/>
          <p:nvPr/>
        </p:nvSpPr>
        <p:spPr>
          <a:xfrm>
            <a:off x="1464906" y="1635405"/>
            <a:ext cx="8817429" cy="55397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800" lang="en-US"/>
              <a:t>At present life prediction of </a:t>
            </a:r>
            <a:r>
              <a:rPr dirty="0" sz="2800" lang="en-US" err="1"/>
              <a:t>tyres</a:t>
            </a:r>
            <a:r>
              <a:rPr dirty="0" sz="2800" lang="en-US"/>
              <a:t> involves penny test for tread depth and other defects by naked eye judgment.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800" lang="en-US"/>
              <a:t>The testing involves software to predict </a:t>
            </a:r>
            <a:r>
              <a:rPr dirty="0" sz="2800" lang="en-US" err="1"/>
              <a:t>tyre</a:t>
            </a:r>
            <a:r>
              <a:rPr dirty="0" sz="2800" lang="en-US"/>
              <a:t> life with one’s one hand instead of taking the vehicle to the garage and spending time to diagnose.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800" lang="en-US"/>
              <a:t>For automated defect identification, we use Convolutional Neural Network (CNN).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800" lang="en-US"/>
              <a:t> Our System is trained to identify common </a:t>
            </a:r>
            <a:r>
              <a:rPr dirty="0" sz="2800" lang="en-US" err="1"/>
              <a:t>tyre</a:t>
            </a:r>
            <a:r>
              <a:rPr dirty="0" sz="2800" lang="en-US"/>
              <a:t> defects and we provide recommendations based on the predicted results to improve the </a:t>
            </a:r>
            <a:r>
              <a:rPr dirty="0" sz="2800" lang="en-US" err="1"/>
              <a:t>tyre</a:t>
            </a:r>
            <a:r>
              <a:rPr dirty="0" sz="2800" lang="en-US"/>
              <a:t> life so that the user will be able to ensure safety at the same time.</a:t>
            </a:r>
            <a:endParaRPr dirty="0" sz="28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39919"/>
            <a:ext cx="12192002" cy="6857999"/>
          </a:xfrm>
          <a:prstGeom prst="rect"/>
        </p:spPr>
      </p:pic>
      <p:sp>
        <p:nvSpPr>
          <p:cNvPr id="1048604" name="TextBox 7"/>
          <p:cNvSpPr txBox="1"/>
          <p:nvPr/>
        </p:nvSpPr>
        <p:spPr>
          <a:xfrm>
            <a:off x="449500" y="86475"/>
            <a:ext cx="3506679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800"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dirty="0" sz="4800" lang="en-I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48605" name="TextBox 8"/>
          <p:cNvSpPr txBox="1"/>
          <p:nvPr/>
        </p:nvSpPr>
        <p:spPr>
          <a:xfrm>
            <a:off x="1474237" y="2669630"/>
            <a:ext cx="8238930" cy="24155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2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existing software system for this project.</a:t>
            </a:r>
            <a:endParaRPr dirty="0" sz="2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2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project we are developing an app to predict the life of </a:t>
            </a:r>
            <a:r>
              <a:rPr dirty="0" sz="2800"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tyre</a:t>
            </a:r>
            <a:r>
              <a:rPr dirty="0" sz="2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gives more accuracy and it is more  cost and time efficient</a:t>
            </a: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8196" y="0"/>
            <a:ext cx="12192002" cy="6857999"/>
          </a:xfrm>
          <a:prstGeom prst="rect"/>
        </p:spPr>
      </p:pic>
      <p:sp>
        <p:nvSpPr>
          <p:cNvPr id="1048608" name="TextBox 7"/>
          <p:cNvSpPr txBox="1"/>
          <p:nvPr/>
        </p:nvSpPr>
        <p:spPr>
          <a:xfrm>
            <a:off x="838200" y="-42238"/>
            <a:ext cx="7876592" cy="83099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800"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STACK </a:t>
            </a:r>
          </a:p>
        </p:txBody>
      </p:sp>
      <p:sp>
        <p:nvSpPr>
          <p:cNvPr id="1048609" name="TextBox 9"/>
          <p:cNvSpPr txBox="1"/>
          <p:nvPr/>
        </p:nvSpPr>
        <p:spPr>
          <a:xfrm>
            <a:off x="1502229" y="1773904"/>
            <a:ext cx="7931019" cy="42824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Python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Google </a:t>
            </a:r>
            <a:r>
              <a:rPr dirty="0" sz="2800" lang="en-IN" err="1"/>
              <a:t>Colab</a:t>
            </a:r>
            <a:endParaRPr dirty="0" sz="2800" lang="en-IN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Pip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 </a:t>
            </a:r>
            <a:r>
              <a:rPr dirty="0" sz="2800" lang="en-IN" err="1"/>
              <a:t>Numpy</a:t>
            </a:r>
            <a:r>
              <a:rPr dirty="0" sz="2800" lang="en-IN"/>
              <a:t>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 Flask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TensorFlow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 Keas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Android Studio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Laptop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IN"/>
              <a:t>Heroku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" y="1"/>
            <a:ext cx="12192002" cy="6857999"/>
          </a:xfrm>
          <a:prstGeom prst="rect"/>
        </p:spPr>
      </p:pic>
      <p:sp>
        <p:nvSpPr>
          <p:cNvPr id="1048612" name="TextBox 4"/>
          <p:cNvSpPr txBox="1"/>
          <p:nvPr/>
        </p:nvSpPr>
        <p:spPr>
          <a:xfrm>
            <a:off x="-196095" y="160701"/>
            <a:ext cx="9517377" cy="769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 IMPLEMENTATION </a:t>
            </a:r>
          </a:p>
        </p:txBody>
      </p:sp>
      <p:sp>
        <p:nvSpPr>
          <p:cNvPr id="1048613" name="TextBox 7"/>
          <p:cNvSpPr txBox="1"/>
          <p:nvPr/>
        </p:nvSpPr>
        <p:spPr>
          <a:xfrm>
            <a:off x="1371600" y="1324834"/>
            <a:ext cx="8556171" cy="55397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US"/>
              <a:t>The </a:t>
            </a:r>
            <a:r>
              <a:rPr dirty="0" sz="2800" lang="en-US" err="1"/>
              <a:t>Tyre</a:t>
            </a:r>
            <a:r>
              <a:rPr dirty="0" sz="2800" lang="en-US"/>
              <a:t> defect will be detected by the CNN model. </a:t>
            </a:r>
          </a:p>
          <a:p>
            <a:pPr indent="0" marL="0">
              <a:buNone/>
            </a:pPr>
            <a:endParaRPr dirty="0" sz="2800" lang="en-US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US"/>
              <a:t> We have designed an algorithm that can get the inputs from the user through a mobile app.</a:t>
            </a:r>
          </a:p>
          <a:p>
            <a:pPr indent="0" marL="0">
              <a:buNone/>
            </a:pPr>
            <a:endParaRPr dirty="0" sz="2800" lang="en-US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US"/>
              <a:t>The algorithm includes all the crucial parameters that affect the </a:t>
            </a:r>
            <a:r>
              <a:rPr dirty="0" sz="2800" lang="en-US" err="1"/>
              <a:t>tyre</a:t>
            </a:r>
            <a:r>
              <a:rPr dirty="0" sz="2800" lang="en-US"/>
              <a:t> life both mechanical and physical. </a:t>
            </a:r>
          </a:p>
          <a:p>
            <a:pPr indent="0" marL="0">
              <a:buNone/>
            </a:pPr>
            <a:endParaRPr dirty="0" sz="2800" lang="en-US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800" lang="en-US"/>
              <a:t>With the inputs from the user and the result from the prediction model our system can provide users with the result, </a:t>
            </a:r>
            <a:endParaRPr dirty="0" sz="28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74646"/>
            <a:ext cx="12192002" cy="7051813"/>
          </a:xfrm>
          <a:prstGeom prst="rect"/>
        </p:spPr>
      </p:pic>
      <p:sp>
        <p:nvSpPr>
          <p:cNvPr id="1048616" name="TextBox 4"/>
          <p:cNvSpPr txBox="1"/>
          <p:nvPr/>
        </p:nvSpPr>
        <p:spPr>
          <a:xfrm>
            <a:off x="-286137" y="74646"/>
            <a:ext cx="7302757" cy="83099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800"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EXECUTION    PLAN </a:t>
            </a:r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19672" y="1451320"/>
            <a:ext cx="3144418" cy="5041554"/>
          </a:xfrm>
          <a:prstGeom prst="rect"/>
          <a:noFill/>
          <a:ln>
            <a:noFill/>
          </a:ln>
          <a:effectLst/>
        </p:spPr>
      </p:pic>
      <p:pic>
        <p:nvPicPr>
          <p:cNvPr id="209716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4618652" y="2827176"/>
            <a:ext cx="2789854" cy="1660848"/>
          </a:xfrm>
          <a:prstGeom prst="rect"/>
          <a:noFill/>
          <a:ln>
            <a:noFill/>
          </a:ln>
          <a:effectLst/>
        </p:spPr>
      </p:pic>
      <p:pic>
        <p:nvPicPr>
          <p:cNvPr id="2097161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7927912" y="1451319"/>
            <a:ext cx="3212840" cy="504155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77283" y="-102635"/>
            <a:ext cx="12192002" cy="6857999"/>
          </a:xfrm>
          <a:prstGeom prst="rect"/>
        </p:spPr>
      </p:pic>
      <p:sp>
        <p:nvSpPr>
          <p:cNvPr id="1048619" name="TextBox 6"/>
          <p:cNvSpPr txBox="1"/>
          <p:nvPr/>
        </p:nvSpPr>
        <p:spPr>
          <a:xfrm>
            <a:off x="485192" y="11182"/>
            <a:ext cx="8546841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800"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315815" y="1247224"/>
            <a:ext cx="4120683" cy="514424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ANMOL AGARWAL</dc:creator>
  <cp:lastModifiedBy>keerthanaselvakumar31@outlook.com</cp:lastModifiedBy>
  <dcterms:created xsi:type="dcterms:W3CDTF">2021-07-28T20:28:42Z</dcterms:created>
  <dcterms:modified xsi:type="dcterms:W3CDTF">2021-07-29T16:41:06Z</dcterms:modified>
</cp:coreProperties>
</file>