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AVALU" initials="T" lastIdx="1" clrIdx="0">
    <p:extLst>
      <p:ext uri="{19B8F6BF-5375-455C-9EA6-DF929625EA0E}">
        <p15:presenceInfo xmlns:p15="http://schemas.microsoft.com/office/powerpoint/2012/main" userId="THANGAVAL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45683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225282" y="-15792"/>
            <a:ext cx="5752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69334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Team Name : </a:t>
            </a:r>
            <a:r>
              <a:rPr lang="en-IN" sz="2800" b="1" dirty="0"/>
              <a:t>Mad Way</a:t>
            </a:r>
          </a:p>
          <a:p>
            <a:endParaRPr lang="en-IN" sz="2800" dirty="0"/>
          </a:p>
          <a:p>
            <a:r>
              <a:rPr lang="en-IN" sz="2800" dirty="0"/>
              <a:t>2. Members Name and Phone Numbers:  	</a:t>
            </a:r>
            <a:endParaRPr lang="en-I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HEMADARSHANA T (Leader)  -   7598487526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JAIVEENA R                                 -   8838842646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LINGESH MK                               -   6382850910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MADHAN KUMAR L                  -   8667551497</a:t>
            </a:r>
          </a:p>
          <a:p>
            <a:pPr lvl="2"/>
            <a:r>
              <a:rPr lang="en-IN" sz="2400" dirty="0"/>
              <a:t> </a:t>
            </a:r>
          </a:p>
          <a:p>
            <a:r>
              <a:rPr lang="en-IN" sz="2800" dirty="0"/>
              <a:t>3. Domain name: </a:t>
            </a:r>
            <a:r>
              <a:rPr lang="en-IN" sz="2800" b="1" dirty="0"/>
              <a:t>Open innovation</a:t>
            </a:r>
          </a:p>
          <a:p>
            <a:endParaRPr lang="en-IN" sz="2800" dirty="0"/>
          </a:p>
          <a:p>
            <a:pPr algn="just"/>
            <a:r>
              <a:rPr lang="en-IN" sz="2800" dirty="0"/>
              <a:t>4. Problem statement :</a:t>
            </a:r>
            <a:r>
              <a:rPr lang="en-IN" sz="2400" b="1" dirty="0"/>
              <a:t>To safe guard the life of every person who is in need of overtaking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2BA90-2F41-4792-B44E-87442EF55334}"/>
              </a:ext>
            </a:extLst>
          </p:cNvPr>
          <p:cNvSpPr txBox="1"/>
          <p:nvPr/>
        </p:nvSpPr>
        <p:spPr>
          <a:xfrm>
            <a:off x="346803" y="172526"/>
            <a:ext cx="4180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B714E63-900F-4B8C-8D4F-308ED1AE5435}"/>
              </a:ext>
            </a:extLst>
          </p:cNvPr>
          <p:cNvSpPr/>
          <p:nvPr/>
        </p:nvSpPr>
        <p:spPr>
          <a:xfrm>
            <a:off x="1952126" y="2274075"/>
            <a:ext cx="7742479" cy="374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Book Antiqua" pitchFamily="18" charset="0"/>
              </a:rPr>
              <a:t>We are here with our idea which will make our journey across the road safer and easier during overtaking of vehicles.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Book Antiqua" pitchFamily="18" charset="0"/>
              </a:rPr>
              <a:t> It is a device which shows the speed and location of other vehicles which is 2 kms of distance around our vehicle.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Book Antiqua" pitchFamily="18" charset="0"/>
              </a:rPr>
              <a:t>It indicates the information to the user by pointing the location of other vehicle in a map through mobile or else in a  7 inch  display.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01F53-2570-4FD3-A83F-DD7CC5EF8DCF}"/>
              </a:ext>
            </a:extLst>
          </p:cNvPr>
          <p:cNvSpPr txBox="1"/>
          <p:nvPr/>
        </p:nvSpPr>
        <p:spPr>
          <a:xfrm>
            <a:off x="5637320" y="275651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7AB04-390C-4916-B27A-2A96E96A14F0}"/>
              </a:ext>
            </a:extLst>
          </p:cNvPr>
          <p:cNvSpPr txBox="1"/>
          <p:nvPr/>
        </p:nvSpPr>
        <p:spPr>
          <a:xfrm flipH="1">
            <a:off x="4016333" y="1471682"/>
            <a:ext cx="307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6136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F4D3-A7BB-4C89-A219-661F198EFCA7}"/>
              </a:ext>
            </a:extLst>
          </p:cNvPr>
          <p:cNvSpPr txBox="1"/>
          <p:nvPr/>
        </p:nvSpPr>
        <p:spPr>
          <a:xfrm>
            <a:off x="4722920" y="1099227"/>
            <a:ext cx="350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 rot="10800000" flipV="1">
            <a:off x="671209" y="2044366"/>
            <a:ext cx="84727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The device used in our project is new to the market. Because, still no vehicles are available with this Novelty device.</a:t>
            </a:r>
          </a:p>
          <a:p>
            <a:r>
              <a:rPr lang="en-US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It is  unique in it's idea.</a:t>
            </a:r>
          </a:p>
          <a:p>
            <a:r>
              <a:rPr lang="en-US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It is cost effective and user friendly device.</a:t>
            </a:r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51880-4E01-4D0A-B2CD-C220958F60A2}"/>
              </a:ext>
            </a:extLst>
          </p:cNvPr>
          <p:cNvSpPr txBox="1"/>
          <p:nvPr/>
        </p:nvSpPr>
        <p:spPr>
          <a:xfrm>
            <a:off x="399136" y="133740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1881-1D60-49A5-8A64-FBF0355C218C}"/>
              </a:ext>
            </a:extLst>
          </p:cNvPr>
          <p:cNvSpPr txBox="1"/>
          <p:nvPr/>
        </p:nvSpPr>
        <p:spPr>
          <a:xfrm>
            <a:off x="2351390" y="997143"/>
            <a:ext cx="6094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STACK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0F1AC-5F8D-42A4-B4A2-8F455DD9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78" y="1774822"/>
            <a:ext cx="1976809" cy="15586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B6C406-D413-4F6E-AF9B-41EB5849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738" y="3420295"/>
            <a:ext cx="1976809" cy="15581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62D0B-C093-47D4-A0F9-78B1E2BB1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055" y="3419860"/>
            <a:ext cx="1976809" cy="15586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89BCA-466D-476E-B478-0B9BB53CE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692" y="5019589"/>
            <a:ext cx="1981339" cy="16176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45A43-C816-4735-870C-2F74426AB69C}"/>
              </a:ext>
            </a:extLst>
          </p:cNvPr>
          <p:cNvSpPr txBox="1"/>
          <p:nvPr/>
        </p:nvSpPr>
        <p:spPr>
          <a:xfrm>
            <a:off x="4881398" y="3269378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Arduino uno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5ABFF-E47E-47AB-83E7-54E49BBBF589}"/>
              </a:ext>
            </a:extLst>
          </p:cNvPr>
          <p:cNvSpPr txBox="1"/>
          <p:nvPr/>
        </p:nvSpPr>
        <p:spPr>
          <a:xfrm>
            <a:off x="2452222" y="506338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GPS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0D94F-9CE0-4E3E-B5CA-4DF22F7466F7}"/>
              </a:ext>
            </a:extLst>
          </p:cNvPr>
          <p:cNvSpPr txBox="1"/>
          <p:nvPr/>
        </p:nvSpPr>
        <p:spPr>
          <a:xfrm>
            <a:off x="7297055" y="5113423"/>
            <a:ext cx="196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HC – 06 Bluetooth </a:t>
            </a:r>
          </a:p>
          <a:p>
            <a:r>
              <a:rPr lang="en-US" b="1" dirty="0"/>
              <a:t>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A6680-01F7-485E-AC77-42F3DAFCBBB5}"/>
              </a:ext>
            </a:extLst>
          </p:cNvPr>
          <p:cNvSpPr txBox="1"/>
          <p:nvPr/>
        </p:nvSpPr>
        <p:spPr>
          <a:xfrm>
            <a:off x="4966297" y="4347856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NRF24L01 RF</a:t>
            </a:r>
          </a:p>
          <a:p>
            <a:r>
              <a:rPr lang="en-US" b="1" dirty="0"/>
              <a:t> Transceiver</a:t>
            </a: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2136559" y="1138137"/>
            <a:ext cx="79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339475" y="124893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274638"/>
            <a:ext cx="8229600" cy="158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02156" y="3588932"/>
            <a:ext cx="2071702" cy="13332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30234" y="1628755"/>
            <a:ext cx="2071702" cy="135732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19462" y="3287620"/>
            <a:ext cx="1785950" cy="12144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HC-06 BLUETOOTH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5984" y="3628416"/>
            <a:ext cx="2227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</a:t>
            </a:r>
            <a:r>
              <a:rPr lang="en-US" sz="1600" b="1" dirty="0">
                <a:latin typeface="Book Antiqua" pitchFamily="18" charset="0"/>
              </a:rPr>
              <a:t>ARDUINO UNO </a:t>
            </a:r>
          </a:p>
          <a:p>
            <a:r>
              <a:rPr lang="en-US" sz="1600" b="1" dirty="0">
                <a:latin typeface="Book Antiqua" pitchFamily="18" charset="0"/>
              </a:rPr>
              <a:t>        BOARD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3578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GPS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4744" y="1605064"/>
            <a:ext cx="1857388" cy="86177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 Antiqua" pitchFamily="18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NRF24L01 RF 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    TRANSCEIVER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16" y="52149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6" name="Bent Arrow 15"/>
          <p:cNvSpPr/>
          <p:nvPr/>
        </p:nvSpPr>
        <p:spPr>
          <a:xfrm>
            <a:off x="2844416" y="2008441"/>
            <a:ext cx="785818" cy="16430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51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1363674" y="3950949"/>
            <a:ext cx="923948" cy="1714512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283250" y="3808379"/>
            <a:ext cx="613412" cy="2772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507118" y="2976351"/>
            <a:ext cx="357190" cy="6429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808940" y="2024857"/>
            <a:ext cx="1500198" cy="2143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5789485" y="2589672"/>
            <a:ext cx="1500198" cy="2143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03691" y="1855836"/>
            <a:ext cx="1785950" cy="10001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RF of  other vehicles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40774" y="4934525"/>
            <a:ext cx="1214446" cy="17859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24" name="TextBox 23"/>
          <p:cNvSpPr txBox="1"/>
          <p:nvPr/>
        </p:nvSpPr>
        <p:spPr>
          <a:xfrm rot="10800000" flipV="1">
            <a:off x="5604659" y="223701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Transmits</a:t>
            </a:r>
          </a:p>
        </p:txBody>
      </p:sp>
      <p:sp>
        <p:nvSpPr>
          <p:cNvPr id="25" name="TextBox 24"/>
          <p:cNvSpPr txBox="1"/>
          <p:nvPr/>
        </p:nvSpPr>
        <p:spPr>
          <a:xfrm rot="10800000" flipV="1">
            <a:off x="5768502" y="2740648"/>
            <a:ext cx="173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Receives the   location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2766" y="5562601"/>
            <a:ext cx="62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GPS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59633" y="5632801"/>
            <a:ext cx="1089660" cy="10972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GPS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907" y="4495314"/>
            <a:ext cx="16154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7642" y="3304162"/>
            <a:ext cx="14859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2874" y="5387913"/>
            <a:ext cx="2202177" cy="1238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1" name="TextBox 30"/>
          <p:cNvSpPr txBox="1"/>
          <p:nvPr/>
        </p:nvSpPr>
        <p:spPr>
          <a:xfrm>
            <a:off x="2519082" y="295835"/>
            <a:ext cx="51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ook Antiqua" pitchFamily="18" charset="0"/>
              </a:rPr>
              <a:t>                 BLOCK DIAGRAM  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26454" y="4365430"/>
            <a:ext cx="430305" cy="5289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7365" y="5476671"/>
            <a:ext cx="67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(OR)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0706" y="4912467"/>
            <a:ext cx="303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     Display</a:t>
            </a: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EC449-C851-4B76-B087-43C8E71A11B9}"/>
              </a:ext>
            </a:extLst>
          </p:cNvPr>
          <p:cNvSpPr txBox="1"/>
          <p:nvPr/>
        </p:nvSpPr>
        <p:spPr>
          <a:xfrm>
            <a:off x="2081719" y="1167319"/>
            <a:ext cx="865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 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8DF02-9E99-4F5F-94F4-A3531FAF3A9A}"/>
              </a:ext>
            </a:extLst>
          </p:cNvPr>
          <p:cNvSpPr txBox="1"/>
          <p:nvPr/>
        </p:nvSpPr>
        <p:spPr>
          <a:xfrm>
            <a:off x="180919" y="141697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030" y="2451370"/>
            <a:ext cx="83949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If we launch our device, definitely it's demand will be very high.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It has great scope in transport manufacturing industries.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7949" y="4484451"/>
            <a:ext cx="5515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GPS Module(2)                       =  Rs.568</a:t>
            </a:r>
          </a:p>
          <a:p>
            <a:r>
              <a:rPr lang="en-US" sz="2000" dirty="0"/>
              <a:t>HC-06 Bluetooth Module(2)=  Rs.386</a:t>
            </a:r>
          </a:p>
          <a:p>
            <a:r>
              <a:rPr lang="en-US" sz="2000" dirty="0"/>
              <a:t>NRF24LO1 Module(2)            = Rs.339</a:t>
            </a:r>
          </a:p>
          <a:p>
            <a:r>
              <a:rPr lang="en-US" sz="2000" dirty="0" err="1"/>
              <a:t>Arduino</a:t>
            </a:r>
            <a:r>
              <a:rPr lang="en-US" sz="2000" dirty="0"/>
              <a:t> Uno(2)                       =Rs.1800</a:t>
            </a:r>
          </a:p>
          <a:p>
            <a:r>
              <a:rPr lang="en-US" sz="2000" b="1" dirty="0"/>
              <a:t>         TOTAL                               =Rs .3000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9EFC-0BB3-4BB2-BE78-B2259712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F8BF-193B-494C-A288-F481813E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F767-C299-45A4-9D15-BD0972B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966B4A-839C-45FD-8F61-0E963BF7B8AC}"/>
              </a:ext>
            </a:extLst>
          </p:cNvPr>
          <p:cNvSpPr txBox="1"/>
          <p:nvPr/>
        </p:nvSpPr>
        <p:spPr>
          <a:xfrm>
            <a:off x="1655504" y="1963078"/>
            <a:ext cx="8029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49ED5-189E-45C2-BD3A-801B8677CA51}"/>
              </a:ext>
            </a:extLst>
          </p:cNvPr>
          <p:cNvSpPr txBox="1"/>
          <p:nvPr/>
        </p:nvSpPr>
        <p:spPr>
          <a:xfrm>
            <a:off x="239661" y="138362"/>
            <a:ext cx="2690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905B9-B5A1-498E-A0AE-EE094044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12" y="2279854"/>
            <a:ext cx="7431668" cy="4041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4DF52-1217-4A78-A4C3-970F309DDE9F}"/>
              </a:ext>
            </a:extLst>
          </p:cNvPr>
          <p:cNvSpPr txBox="1"/>
          <p:nvPr/>
        </p:nvSpPr>
        <p:spPr>
          <a:xfrm>
            <a:off x="3719744" y="1259764"/>
            <a:ext cx="344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DEVICE</a:t>
            </a:r>
          </a:p>
        </p:txBody>
      </p:sp>
    </p:spTree>
    <p:extLst>
      <p:ext uri="{BB962C8B-B14F-4D97-AF65-F5344CB8AC3E}">
        <p14:creationId xmlns:p14="http://schemas.microsoft.com/office/powerpoint/2010/main" val="20815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915C5-0B2C-418F-AA03-9BA8D768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E84BA-DE81-4149-914F-D7B7330EEA1D}"/>
              </a:ext>
            </a:extLst>
          </p:cNvPr>
          <p:cNvSpPr txBox="1"/>
          <p:nvPr/>
        </p:nvSpPr>
        <p:spPr>
          <a:xfrm>
            <a:off x="318952" y="161839"/>
            <a:ext cx="228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50279-343F-4BD8-9C24-0A016987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52" y="1919474"/>
            <a:ext cx="8262479" cy="4648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6819C-84DE-431C-8A22-9ED133390ACE}"/>
              </a:ext>
            </a:extLst>
          </p:cNvPr>
          <p:cNvSpPr txBox="1"/>
          <p:nvPr/>
        </p:nvSpPr>
        <p:spPr>
          <a:xfrm>
            <a:off x="2330245" y="1245081"/>
            <a:ext cx="6921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ook Antiqua" pitchFamily="18" charset="0"/>
              </a:rPr>
              <a:t>“Use our device and make your journey safer and happier”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EEB40-AEB7-45C1-A794-53E3905B6898}"/>
              </a:ext>
            </a:extLst>
          </p:cNvPr>
          <p:cNvSpPr txBox="1"/>
          <p:nvPr/>
        </p:nvSpPr>
        <p:spPr>
          <a:xfrm>
            <a:off x="4866966" y="5707558"/>
            <a:ext cx="2261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lonna MT" pitchFamily="82" charset="0"/>
              </a:rPr>
              <a:t>Thank You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344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Colonna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THANGAVALU</cp:lastModifiedBy>
  <cp:revision>10</cp:revision>
  <dcterms:created xsi:type="dcterms:W3CDTF">2021-07-29T07:28:42Z</dcterms:created>
  <dcterms:modified xsi:type="dcterms:W3CDTF">2021-07-30T03:37:43Z</dcterms:modified>
</cp:coreProperties>
</file>