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6B11DE"/>
                </a:solidFill>
                <a:latin typeface="TeXGyreTermes"/>
                <a:cs typeface="TeXGyreTerme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6B11DE"/>
                </a:solidFill>
                <a:latin typeface="TeXGyreTermes"/>
                <a:cs typeface="TeXGyreTerme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249759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5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525" y="0"/>
                </a:lnTo>
                <a:lnTo>
                  <a:pt x="9525" y="1028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237823" y="1028699"/>
            <a:ext cx="4714890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6B11DE"/>
                </a:solidFill>
                <a:latin typeface="TeXGyreTermes"/>
                <a:cs typeface="TeXGyreTerme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249759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5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525" y="0"/>
                </a:lnTo>
                <a:lnTo>
                  <a:pt x="9525" y="10287000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84969" y="1060453"/>
            <a:ext cx="219075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1748" y="891442"/>
            <a:ext cx="3902075" cy="956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6B11DE"/>
                </a:solidFill>
                <a:latin typeface="TeXGyreTermes"/>
                <a:cs typeface="TeXGyreTerme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2394" y="1805935"/>
            <a:ext cx="15463211" cy="599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49759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5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525" y="0"/>
                </a:lnTo>
                <a:lnTo>
                  <a:pt x="9525" y="1028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4071029"/>
            <a:ext cx="4743450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7000" spc="-5" b="1">
                <a:solidFill>
                  <a:srgbClr val="FFFFFF"/>
                </a:solidFill>
                <a:latin typeface="TeXGyreTermes"/>
                <a:cs typeface="TeXGyreTermes"/>
              </a:rPr>
              <a:t>MEET</a:t>
            </a:r>
            <a:r>
              <a:rPr dirty="0" sz="7000" spc="-95" b="1">
                <a:solidFill>
                  <a:srgbClr val="FFFFFF"/>
                </a:solidFill>
                <a:latin typeface="TeXGyreTermes"/>
                <a:cs typeface="TeXGyreTermes"/>
              </a:rPr>
              <a:t> </a:t>
            </a:r>
            <a:r>
              <a:rPr dirty="0" sz="7000" spc="-5" b="1">
                <a:solidFill>
                  <a:srgbClr val="FFFFFF"/>
                </a:solidFill>
                <a:latin typeface="TeXGyreTermes"/>
                <a:cs typeface="TeXGyreTermes"/>
              </a:rPr>
              <a:t>THE  TEAM</a:t>
            </a:r>
            <a:endParaRPr sz="7000">
              <a:latin typeface="TeXGyreTermes"/>
              <a:cs typeface="TeXGyreTerme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6389" y="2340552"/>
            <a:ext cx="6611620" cy="455993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00"/>
              </a:spcBef>
            </a:pPr>
            <a:r>
              <a:rPr dirty="0" sz="4400" spc="110">
                <a:solidFill>
                  <a:srgbClr val="FFFFFF"/>
                </a:solidFill>
                <a:latin typeface="TeXGyreTermes"/>
                <a:cs typeface="TeXGyreTermes"/>
              </a:rPr>
              <a:t>AMARJIT </a:t>
            </a:r>
            <a:r>
              <a:rPr dirty="0" sz="4400" spc="114">
                <a:solidFill>
                  <a:srgbClr val="FFFFFF"/>
                </a:solidFill>
                <a:latin typeface="TeXGyreTermes"/>
                <a:cs typeface="TeXGyreTermes"/>
              </a:rPr>
              <a:t>DEY(LEADER)  </a:t>
            </a:r>
            <a:r>
              <a:rPr dirty="0" sz="4400" spc="120">
                <a:solidFill>
                  <a:srgbClr val="FFFFFF"/>
                </a:solidFill>
                <a:latin typeface="TeXGyreTermes"/>
                <a:cs typeface="TeXGyreTermes"/>
              </a:rPr>
              <a:t>PH.NO.9883621798</a:t>
            </a:r>
            <a:endParaRPr sz="4400">
              <a:latin typeface="TeXGyreTermes"/>
              <a:cs typeface="TeXGyreTermes"/>
            </a:endParaRPr>
          </a:p>
          <a:p>
            <a:pPr marL="12700">
              <a:lnSpc>
                <a:spcPts val="2655"/>
              </a:lnSpc>
            </a:pPr>
            <a:r>
              <a:rPr dirty="0" sz="2400" spc="60">
                <a:solidFill>
                  <a:srgbClr val="FFFFFF"/>
                </a:solidFill>
                <a:latin typeface="TeXGyreTermes"/>
                <a:cs typeface="TeXGyreTermes"/>
              </a:rPr>
              <a:t>REG.NO.</a:t>
            </a:r>
            <a:r>
              <a:rPr dirty="0" sz="2400" spc="135">
                <a:solidFill>
                  <a:srgbClr val="FFFFFF"/>
                </a:solidFill>
                <a:latin typeface="TeXGyreTermes"/>
                <a:cs typeface="TeXGyreTerme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eXGyreTermes"/>
                <a:cs typeface="TeXGyreTermes"/>
              </a:rPr>
              <a:t>20BEC0297</a:t>
            </a:r>
            <a:endParaRPr sz="2400">
              <a:latin typeface="TeXGyreTermes"/>
              <a:cs typeface="TeXGyreTermes"/>
            </a:endParaRPr>
          </a:p>
          <a:p>
            <a:pPr>
              <a:lnSpc>
                <a:spcPct val="100000"/>
              </a:lnSpc>
            </a:pPr>
            <a:endParaRPr sz="3200">
              <a:latin typeface="TeXGyreTermes"/>
              <a:cs typeface="TeXGyreTerme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00">
              <a:latin typeface="TeXGyreTermes"/>
              <a:cs typeface="TeXGyreTermes"/>
            </a:endParaRPr>
          </a:p>
          <a:p>
            <a:pPr marL="12700" marR="2185670">
              <a:lnSpc>
                <a:spcPts val="4730"/>
              </a:lnSpc>
              <a:spcBef>
                <a:spcPts val="5"/>
              </a:spcBef>
            </a:pPr>
            <a:r>
              <a:rPr dirty="0" sz="4000" spc="95">
                <a:solidFill>
                  <a:srgbClr val="FFFFFF"/>
                </a:solidFill>
                <a:latin typeface="TeXGyreTermes"/>
                <a:cs typeface="TeXGyreTermes"/>
              </a:rPr>
              <a:t>SUJITH </a:t>
            </a:r>
            <a:r>
              <a:rPr dirty="0" sz="4000" spc="90">
                <a:solidFill>
                  <a:srgbClr val="FFFFFF"/>
                </a:solidFill>
                <a:latin typeface="TeXGyreTermes"/>
                <a:cs typeface="TeXGyreTermes"/>
              </a:rPr>
              <a:t>REDDY  </a:t>
            </a:r>
            <a:r>
              <a:rPr dirty="0" sz="4000" spc="105">
                <a:solidFill>
                  <a:srgbClr val="FFFFFF"/>
                </a:solidFill>
                <a:latin typeface="TeXGyreTermes"/>
                <a:cs typeface="TeXGyreTermes"/>
              </a:rPr>
              <a:t>PH.NO.9441859082</a:t>
            </a:r>
            <a:endParaRPr sz="4000">
              <a:latin typeface="TeXGyreTermes"/>
              <a:cs typeface="TeXGyreTermes"/>
            </a:endParaRPr>
          </a:p>
          <a:p>
            <a:pPr marL="12700">
              <a:lnSpc>
                <a:spcPts val="2680"/>
              </a:lnSpc>
            </a:pPr>
            <a:r>
              <a:rPr dirty="0" sz="2400" spc="65">
                <a:solidFill>
                  <a:srgbClr val="FFFFFF"/>
                </a:solidFill>
                <a:latin typeface="TeXGyreTermes"/>
                <a:cs typeface="TeXGyreTermes"/>
              </a:rPr>
              <a:t>REG.NO.20BEC0672</a:t>
            </a:r>
            <a:endParaRPr sz="2400">
              <a:latin typeface="TeXGyreTermes"/>
              <a:cs typeface="TeXGyreTerme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0528" y="8255053"/>
            <a:ext cx="5915660" cy="162623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295"/>
              </a:spcBef>
            </a:pPr>
            <a:r>
              <a:rPr dirty="0" sz="4100" spc="105">
                <a:solidFill>
                  <a:srgbClr val="FFFFFF"/>
                </a:solidFill>
                <a:latin typeface="TeXGyreTermes"/>
                <a:cs typeface="TeXGyreTermes"/>
              </a:rPr>
              <a:t>MATTUPALLI </a:t>
            </a:r>
            <a:r>
              <a:rPr dirty="0" sz="4100" spc="100">
                <a:solidFill>
                  <a:srgbClr val="FFFFFF"/>
                </a:solidFill>
                <a:latin typeface="TeXGyreTermes"/>
                <a:cs typeface="TeXGyreTermes"/>
              </a:rPr>
              <a:t>NIKITHA  </a:t>
            </a:r>
            <a:r>
              <a:rPr dirty="0" sz="4100" spc="110">
                <a:solidFill>
                  <a:srgbClr val="FFFFFF"/>
                </a:solidFill>
                <a:latin typeface="TeXGyreTermes"/>
                <a:cs typeface="TeXGyreTermes"/>
              </a:rPr>
              <a:t>PH.NO.8688348201</a:t>
            </a:r>
            <a:endParaRPr sz="4100">
              <a:latin typeface="TeXGyreTermes"/>
              <a:cs typeface="TeXGyreTermes"/>
            </a:endParaRPr>
          </a:p>
          <a:p>
            <a:pPr marL="12700">
              <a:lnSpc>
                <a:spcPts val="2650"/>
              </a:lnSpc>
            </a:pPr>
            <a:r>
              <a:rPr dirty="0" sz="2400" spc="65">
                <a:solidFill>
                  <a:srgbClr val="FFFFFF"/>
                </a:solidFill>
                <a:latin typeface="TeXGyreTermes"/>
                <a:cs typeface="TeXGyreTermes"/>
              </a:rPr>
              <a:t>REG.NO.20BEC0011</a:t>
            </a:r>
            <a:endParaRPr sz="2400">
              <a:latin typeface="TeXGyreTermes"/>
              <a:cs typeface="TeXGyreTerme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8296" y="8220343"/>
            <a:ext cx="719065" cy="713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58296" y="5277378"/>
            <a:ext cx="719065" cy="713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58296" y="2334400"/>
            <a:ext cx="719065" cy="713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92582" y="311150"/>
            <a:ext cx="958215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2315" algn="l"/>
              </a:tabLst>
            </a:pPr>
            <a:r>
              <a:rPr dirty="0" sz="9000">
                <a:solidFill>
                  <a:srgbClr val="FFFFFF"/>
                </a:solidFill>
              </a:rPr>
              <a:t>TECH	PHANTOMS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7114" y="8984634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4">
                <a:moveTo>
                  <a:pt x="273573" y="136786"/>
                </a:moveTo>
                <a:lnTo>
                  <a:pt x="263234" y="189161"/>
                </a:lnTo>
                <a:lnTo>
                  <a:pt x="233500" y="233500"/>
                </a:lnTo>
                <a:lnTo>
                  <a:pt x="189161" y="263234"/>
                </a:lnTo>
                <a:lnTo>
                  <a:pt x="136787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2625" y="163676"/>
                </a:lnTo>
                <a:lnTo>
                  <a:pt x="0" y="136786"/>
                </a:lnTo>
                <a:lnTo>
                  <a:pt x="2625" y="109897"/>
                </a:lnTo>
                <a:lnTo>
                  <a:pt x="8200" y="91478"/>
                </a:lnTo>
                <a:lnTo>
                  <a:pt x="8200" y="136786"/>
                </a:lnTo>
                <a:lnTo>
                  <a:pt x="10672" y="162063"/>
                </a:lnTo>
                <a:lnTo>
                  <a:pt x="29742" y="208086"/>
                </a:lnTo>
                <a:lnTo>
                  <a:pt x="65487" y="243831"/>
                </a:lnTo>
                <a:lnTo>
                  <a:pt x="111510" y="262901"/>
                </a:lnTo>
                <a:lnTo>
                  <a:pt x="136787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91478"/>
                </a:lnTo>
                <a:lnTo>
                  <a:pt x="270948" y="109897"/>
                </a:lnTo>
                <a:lnTo>
                  <a:pt x="273573" y="136786"/>
                </a:lnTo>
                <a:close/>
              </a:path>
              <a:path w="273684" h="273684">
                <a:moveTo>
                  <a:pt x="265373" y="91478"/>
                </a:moveTo>
                <a:lnTo>
                  <a:pt x="265373" y="136786"/>
                </a:lnTo>
                <a:lnTo>
                  <a:pt x="262901" y="111510"/>
                </a:lnTo>
                <a:lnTo>
                  <a:pt x="255641" y="87555"/>
                </a:lnTo>
                <a:lnTo>
                  <a:pt x="227704" y="45869"/>
                </a:lnTo>
                <a:lnTo>
                  <a:pt x="186018" y="17932"/>
                </a:lnTo>
                <a:lnTo>
                  <a:pt x="136787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91478"/>
                </a:lnTo>
                <a:lnTo>
                  <a:pt x="40073" y="40073"/>
                </a:lnTo>
                <a:lnTo>
                  <a:pt x="84432" y="10339"/>
                </a:lnTo>
                <a:lnTo>
                  <a:pt x="136787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63234" y="84412"/>
                </a:lnTo>
                <a:lnTo>
                  <a:pt x="265373" y="9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96426" y="8984634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4">
                <a:moveTo>
                  <a:pt x="273573" y="136786"/>
                </a:moveTo>
                <a:lnTo>
                  <a:pt x="263234" y="189161"/>
                </a:lnTo>
                <a:lnTo>
                  <a:pt x="233500" y="233500"/>
                </a:lnTo>
                <a:lnTo>
                  <a:pt x="189161" y="263234"/>
                </a:lnTo>
                <a:lnTo>
                  <a:pt x="136787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2625" y="163676"/>
                </a:lnTo>
                <a:lnTo>
                  <a:pt x="0" y="136786"/>
                </a:lnTo>
                <a:lnTo>
                  <a:pt x="2625" y="109897"/>
                </a:lnTo>
                <a:lnTo>
                  <a:pt x="8200" y="91478"/>
                </a:lnTo>
                <a:lnTo>
                  <a:pt x="8200" y="136786"/>
                </a:lnTo>
                <a:lnTo>
                  <a:pt x="10672" y="162063"/>
                </a:lnTo>
                <a:lnTo>
                  <a:pt x="29742" y="208086"/>
                </a:lnTo>
                <a:lnTo>
                  <a:pt x="65487" y="243831"/>
                </a:lnTo>
                <a:lnTo>
                  <a:pt x="111510" y="262901"/>
                </a:lnTo>
                <a:lnTo>
                  <a:pt x="136787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91478"/>
                </a:lnTo>
                <a:lnTo>
                  <a:pt x="270948" y="109897"/>
                </a:lnTo>
                <a:lnTo>
                  <a:pt x="273573" y="136786"/>
                </a:lnTo>
                <a:close/>
              </a:path>
              <a:path w="273684" h="273684">
                <a:moveTo>
                  <a:pt x="265373" y="91478"/>
                </a:moveTo>
                <a:lnTo>
                  <a:pt x="265373" y="136786"/>
                </a:lnTo>
                <a:lnTo>
                  <a:pt x="262901" y="111510"/>
                </a:lnTo>
                <a:lnTo>
                  <a:pt x="255641" y="87555"/>
                </a:lnTo>
                <a:lnTo>
                  <a:pt x="227704" y="45869"/>
                </a:lnTo>
                <a:lnTo>
                  <a:pt x="186018" y="17932"/>
                </a:lnTo>
                <a:lnTo>
                  <a:pt x="136787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91478"/>
                </a:lnTo>
                <a:lnTo>
                  <a:pt x="40073" y="40073"/>
                </a:lnTo>
                <a:lnTo>
                  <a:pt x="84432" y="10339"/>
                </a:lnTo>
                <a:lnTo>
                  <a:pt x="136787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63234" y="84412"/>
                </a:lnTo>
                <a:lnTo>
                  <a:pt x="265373" y="9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17801" y="8984634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4">
                <a:moveTo>
                  <a:pt x="273573" y="136786"/>
                </a:moveTo>
                <a:lnTo>
                  <a:pt x="263234" y="189161"/>
                </a:lnTo>
                <a:lnTo>
                  <a:pt x="233500" y="233500"/>
                </a:lnTo>
                <a:lnTo>
                  <a:pt x="189161" y="263234"/>
                </a:lnTo>
                <a:lnTo>
                  <a:pt x="136787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2625" y="163676"/>
                </a:lnTo>
                <a:lnTo>
                  <a:pt x="0" y="136786"/>
                </a:lnTo>
                <a:lnTo>
                  <a:pt x="2625" y="109897"/>
                </a:lnTo>
                <a:lnTo>
                  <a:pt x="8200" y="91478"/>
                </a:lnTo>
                <a:lnTo>
                  <a:pt x="8200" y="136786"/>
                </a:lnTo>
                <a:lnTo>
                  <a:pt x="10672" y="162063"/>
                </a:lnTo>
                <a:lnTo>
                  <a:pt x="29742" y="208086"/>
                </a:lnTo>
                <a:lnTo>
                  <a:pt x="65487" y="243831"/>
                </a:lnTo>
                <a:lnTo>
                  <a:pt x="111510" y="262901"/>
                </a:lnTo>
                <a:lnTo>
                  <a:pt x="136787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91478"/>
                </a:lnTo>
                <a:lnTo>
                  <a:pt x="270948" y="109897"/>
                </a:lnTo>
                <a:lnTo>
                  <a:pt x="273573" y="136786"/>
                </a:lnTo>
                <a:close/>
              </a:path>
              <a:path w="273684" h="273684">
                <a:moveTo>
                  <a:pt x="265373" y="91478"/>
                </a:moveTo>
                <a:lnTo>
                  <a:pt x="265373" y="136786"/>
                </a:lnTo>
                <a:lnTo>
                  <a:pt x="262901" y="111510"/>
                </a:lnTo>
                <a:lnTo>
                  <a:pt x="255641" y="87555"/>
                </a:lnTo>
                <a:lnTo>
                  <a:pt x="227704" y="45869"/>
                </a:lnTo>
                <a:lnTo>
                  <a:pt x="186018" y="17932"/>
                </a:lnTo>
                <a:lnTo>
                  <a:pt x="136787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91478"/>
                </a:lnTo>
                <a:lnTo>
                  <a:pt x="40073" y="40073"/>
                </a:lnTo>
                <a:lnTo>
                  <a:pt x="84432" y="10339"/>
                </a:lnTo>
                <a:lnTo>
                  <a:pt x="136787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63234" y="84412"/>
                </a:lnTo>
                <a:lnTo>
                  <a:pt x="265373" y="9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48090" y="9036191"/>
            <a:ext cx="170431" cy="170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0148" rIns="0" bIns="0" rtlCol="0" vert="horz">
            <a:spAutoFit/>
          </a:bodyPr>
          <a:lstStyle/>
          <a:p>
            <a:pPr algn="ctr" marL="16510" marR="5080">
              <a:lnSpc>
                <a:spcPts val="10050"/>
              </a:lnSpc>
              <a:spcBef>
                <a:spcPts val="459"/>
              </a:spcBef>
            </a:pPr>
            <a:r>
              <a:rPr dirty="0" sz="8400" spc="50" b="1">
                <a:solidFill>
                  <a:srgbClr val="FFFFFF"/>
                </a:solidFill>
                <a:latin typeface="TeXGyreTermes"/>
                <a:cs typeface="TeXGyreTermes"/>
              </a:rPr>
              <a:t>WEB </a:t>
            </a:r>
            <a:r>
              <a:rPr dirty="0" sz="8400" spc="70" b="1">
                <a:solidFill>
                  <a:srgbClr val="FFFFFF"/>
                </a:solidFill>
                <a:latin typeface="TeXGyreTermes"/>
                <a:cs typeface="TeXGyreTermes"/>
              </a:rPr>
              <a:t>APPLICATION </a:t>
            </a:r>
            <a:r>
              <a:rPr dirty="0" sz="8400" spc="50" b="1">
                <a:solidFill>
                  <a:srgbClr val="FFFFFF"/>
                </a:solidFill>
                <a:latin typeface="TeXGyreTermes"/>
                <a:cs typeface="TeXGyreTermes"/>
              </a:rPr>
              <a:t>FOR  </a:t>
            </a:r>
            <a:r>
              <a:rPr dirty="0" sz="8400" spc="70" b="1">
                <a:solidFill>
                  <a:srgbClr val="FFFFFF"/>
                </a:solidFill>
                <a:latin typeface="TeXGyreTermes"/>
                <a:cs typeface="TeXGyreTermes"/>
              </a:rPr>
              <a:t>UNHINDERED EMERGENCY  SERVICES</a:t>
            </a:r>
            <a:endParaRPr sz="8400">
              <a:latin typeface="TeXGyreTermes"/>
              <a:cs typeface="TeXGyreTermes"/>
            </a:endParaRPr>
          </a:p>
          <a:p>
            <a:pPr algn="ctr" marL="4445">
              <a:lnSpc>
                <a:spcPct val="100000"/>
              </a:lnSpc>
              <a:spcBef>
                <a:spcPts val="3795"/>
              </a:spcBef>
            </a:pPr>
            <a:r>
              <a:rPr dirty="0" sz="2300" spc="40">
                <a:solidFill>
                  <a:srgbClr val="FFFFFF"/>
                </a:solidFill>
                <a:latin typeface="RobotoRegular"/>
                <a:cs typeface="RobotoRegular"/>
              </a:rPr>
              <a:t>The new </a:t>
            </a:r>
            <a:r>
              <a:rPr dirty="0" sz="2300" spc="55">
                <a:solidFill>
                  <a:srgbClr val="FFFFFF"/>
                </a:solidFill>
                <a:latin typeface="RobotoRegular"/>
                <a:cs typeface="RobotoRegular"/>
              </a:rPr>
              <a:t>standard </a:t>
            </a:r>
            <a:r>
              <a:rPr dirty="0" sz="2300" spc="30">
                <a:solidFill>
                  <a:srgbClr val="FFFFFF"/>
                </a:solidFill>
                <a:latin typeface="RobotoRegular"/>
                <a:cs typeface="RobotoRegular"/>
              </a:rPr>
              <a:t>of </a:t>
            </a:r>
            <a:r>
              <a:rPr dirty="0" sz="2300" spc="55">
                <a:solidFill>
                  <a:srgbClr val="FFFFFF"/>
                </a:solidFill>
                <a:latin typeface="RobotoRegular"/>
                <a:cs typeface="RobotoRegular"/>
              </a:rPr>
              <a:t>patient</a:t>
            </a:r>
            <a:r>
              <a:rPr dirty="0" sz="2300" spc="505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RobotoRegular"/>
                <a:cs typeface="RobotoRegular"/>
              </a:rPr>
              <a:t>care</a:t>
            </a:r>
            <a:endParaRPr sz="23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05241" y="568325"/>
            <a:ext cx="7425690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6690" algn="l"/>
                <a:tab pos="4315460" algn="l"/>
              </a:tabLst>
            </a:pPr>
            <a:r>
              <a:rPr dirty="0" sz="5700">
                <a:solidFill>
                  <a:srgbClr val="FFFFFF"/>
                </a:solidFill>
              </a:rPr>
              <a:t>Domain:	open	innovation</a:t>
            </a:r>
            <a:endParaRPr sz="5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699"/>
            <a:ext cx="18288000" cy="9525"/>
          </a:xfrm>
          <a:custGeom>
            <a:avLst/>
            <a:gdLst/>
            <a:ahLst/>
            <a:cxnLst/>
            <a:rect l="l" t="t" r="r" b="b"/>
            <a:pathLst>
              <a:path w="18288000" h="9525">
                <a:moveTo>
                  <a:pt x="18288000" y="9525"/>
                </a:moveTo>
                <a:lnTo>
                  <a:pt x="0" y="9525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9525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35158" y="4581546"/>
            <a:ext cx="486600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5" b="1">
                <a:solidFill>
                  <a:srgbClr val="6B11DE"/>
                </a:solidFill>
                <a:latin typeface="TeXGyreTermes"/>
                <a:cs typeface="TeXGyreTermes"/>
              </a:rPr>
              <a:t>ABSTRAC</a:t>
            </a:r>
            <a:r>
              <a:rPr dirty="0" sz="7000" b="1">
                <a:solidFill>
                  <a:srgbClr val="6B11DE"/>
                </a:solidFill>
                <a:latin typeface="TeXGyreTermes"/>
                <a:cs typeface="TeXGyreTermes"/>
              </a:rPr>
              <a:t>T</a:t>
            </a:r>
            <a:endParaRPr sz="7000">
              <a:latin typeface="TeXGyreTermes"/>
              <a:cs typeface="TeXGyreTerme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12988" y="3931770"/>
            <a:ext cx="29514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2A2A2A"/>
                </a:solidFill>
              </a:rPr>
              <a:t>Present</a:t>
            </a:r>
            <a:r>
              <a:rPr dirty="0" sz="3500" spc="-85">
                <a:solidFill>
                  <a:srgbClr val="2A2A2A"/>
                </a:solidFill>
              </a:rPr>
              <a:t> </a:t>
            </a:r>
            <a:r>
              <a:rPr dirty="0" sz="3500" spc="-5">
                <a:solidFill>
                  <a:srgbClr val="2A2A2A"/>
                </a:solidFill>
              </a:rPr>
              <a:t>Problem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10512988" y="4817595"/>
            <a:ext cx="5744845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2A2A2A"/>
                </a:solidFill>
                <a:latin typeface="TeXGyreTermes"/>
                <a:cs typeface="TeXGyreTermes"/>
              </a:rPr>
              <a:t>The "Patient-Centric"</a:t>
            </a:r>
            <a:r>
              <a:rPr dirty="0" sz="3500" spc="-85">
                <a:solidFill>
                  <a:srgbClr val="2A2A2A"/>
                </a:solidFill>
                <a:latin typeface="TeXGyreTermes"/>
                <a:cs typeface="TeXGyreTermes"/>
              </a:rPr>
              <a:t> </a:t>
            </a:r>
            <a:r>
              <a:rPr dirty="0" sz="3500" spc="-5">
                <a:solidFill>
                  <a:srgbClr val="2A2A2A"/>
                </a:solidFill>
                <a:latin typeface="TeXGyreTermes"/>
                <a:cs typeface="TeXGyreTermes"/>
              </a:rPr>
              <a:t>Approach</a:t>
            </a:r>
            <a:endParaRPr sz="3500">
              <a:latin typeface="TeXGyreTermes"/>
              <a:cs typeface="TeXGyreTermes"/>
            </a:endParaRPr>
          </a:p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dirty="0" sz="3500" spc="-5">
                <a:solidFill>
                  <a:srgbClr val="2A2A2A"/>
                </a:solidFill>
                <a:latin typeface="TeXGyreTermes"/>
                <a:cs typeface="TeXGyreTermes"/>
              </a:rPr>
              <a:t>Goals</a:t>
            </a:r>
            <a:endParaRPr sz="3500">
              <a:latin typeface="TeXGyreTermes"/>
              <a:cs typeface="TeXGyreTermes"/>
            </a:endParaRPr>
          </a:p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dirty="0" sz="3500" spc="-5">
                <a:solidFill>
                  <a:srgbClr val="2A2A2A"/>
                </a:solidFill>
                <a:latin typeface="TeXGyreTermes"/>
                <a:cs typeface="TeXGyreTermes"/>
              </a:rPr>
              <a:t>How will it</a:t>
            </a:r>
            <a:r>
              <a:rPr dirty="0" sz="3500" spc="-15">
                <a:solidFill>
                  <a:srgbClr val="2A2A2A"/>
                </a:solidFill>
                <a:latin typeface="TeXGyreTermes"/>
                <a:cs typeface="TeXGyreTermes"/>
              </a:rPr>
              <a:t> </a:t>
            </a:r>
            <a:r>
              <a:rPr dirty="0" sz="3500" spc="-5">
                <a:solidFill>
                  <a:srgbClr val="2A2A2A"/>
                </a:solidFill>
                <a:latin typeface="TeXGyreTermes"/>
                <a:cs typeface="TeXGyreTermes"/>
              </a:rPr>
              <a:t>work</a:t>
            </a:r>
            <a:endParaRPr sz="3500">
              <a:latin typeface="TeXGyreTermes"/>
              <a:cs typeface="TeXGyreTerme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58546" y="8984634"/>
            <a:ext cx="273685" cy="273685"/>
            <a:chOff x="2058546" y="8984634"/>
            <a:chExt cx="273685" cy="273685"/>
          </a:xfrm>
        </p:grpSpPr>
        <p:sp>
          <p:nvSpPr>
            <p:cNvPr id="7" name="object 7"/>
            <p:cNvSpPr/>
            <p:nvPr/>
          </p:nvSpPr>
          <p:spPr>
            <a:xfrm>
              <a:off x="2058546" y="8984634"/>
              <a:ext cx="273685" cy="273685"/>
            </a:xfrm>
            <a:custGeom>
              <a:avLst/>
              <a:gdLst/>
              <a:ahLst/>
              <a:cxnLst/>
              <a:rect l="l" t="t" r="r" b="b"/>
              <a:pathLst>
                <a:path w="273685" h="273684">
                  <a:moveTo>
                    <a:pt x="273573" y="136786"/>
                  </a:moveTo>
                  <a:lnTo>
                    <a:pt x="263234" y="189161"/>
                  </a:lnTo>
                  <a:lnTo>
                    <a:pt x="233500" y="233500"/>
                  </a:lnTo>
                  <a:lnTo>
                    <a:pt x="189161" y="263234"/>
                  </a:lnTo>
                  <a:lnTo>
                    <a:pt x="136787" y="273573"/>
                  </a:lnTo>
                  <a:lnTo>
                    <a:pt x="109897" y="270948"/>
                  </a:lnTo>
                  <a:lnTo>
                    <a:pt x="60936" y="250671"/>
                  </a:lnTo>
                  <a:lnTo>
                    <a:pt x="22902" y="212637"/>
                  </a:lnTo>
                  <a:lnTo>
                    <a:pt x="2625" y="163676"/>
                  </a:lnTo>
                  <a:lnTo>
                    <a:pt x="0" y="136786"/>
                  </a:lnTo>
                  <a:lnTo>
                    <a:pt x="2625" y="109897"/>
                  </a:lnTo>
                  <a:lnTo>
                    <a:pt x="8200" y="91478"/>
                  </a:lnTo>
                  <a:lnTo>
                    <a:pt x="8200" y="136786"/>
                  </a:lnTo>
                  <a:lnTo>
                    <a:pt x="10672" y="162063"/>
                  </a:lnTo>
                  <a:lnTo>
                    <a:pt x="29742" y="208086"/>
                  </a:lnTo>
                  <a:lnTo>
                    <a:pt x="65487" y="243831"/>
                  </a:lnTo>
                  <a:lnTo>
                    <a:pt x="111510" y="262901"/>
                  </a:lnTo>
                  <a:lnTo>
                    <a:pt x="136787" y="265373"/>
                  </a:lnTo>
                  <a:lnTo>
                    <a:pt x="162063" y="262901"/>
                  </a:lnTo>
                  <a:lnTo>
                    <a:pt x="208086" y="243831"/>
                  </a:lnTo>
                  <a:lnTo>
                    <a:pt x="243831" y="208086"/>
                  </a:lnTo>
                  <a:lnTo>
                    <a:pt x="262901" y="162063"/>
                  </a:lnTo>
                  <a:lnTo>
                    <a:pt x="265373" y="136786"/>
                  </a:lnTo>
                  <a:lnTo>
                    <a:pt x="265373" y="91478"/>
                  </a:lnTo>
                  <a:lnTo>
                    <a:pt x="270948" y="109897"/>
                  </a:lnTo>
                  <a:lnTo>
                    <a:pt x="273573" y="136786"/>
                  </a:lnTo>
                  <a:close/>
                </a:path>
                <a:path w="273685" h="273684">
                  <a:moveTo>
                    <a:pt x="265373" y="91478"/>
                  </a:moveTo>
                  <a:lnTo>
                    <a:pt x="265373" y="136786"/>
                  </a:lnTo>
                  <a:lnTo>
                    <a:pt x="262901" y="111510"/>
                  </a:lnTo>
                  <a:lnTo>
                    <a:pt x="255641" y="87555"/>
                  </a:lnTo>
                  <a:lnTo>
                    <a:pt x="227704" y="45869"/>
                  </a:lnTo>
                  <a:lnTo>
                    <a:pt x="186018" y="17932"/>
                  </a:lnTo>
                  <a:lnTo>
                    <a:pt x="136787" y="8200"/>
                  </a:lnTo>
                  <a:lnTo>
                    <a:pt x="111510" y="10672"/>
                  </a:lnTo>
                  <a:lnTo>
                    <a:pt x="65487" y="29742"/>
                  </a:lnTo>
                  <a:lnTo>
                    <a:pt x="29742" y="65487"/>
                  </a:lnTo>
                  <a:lnTo>
                    <a:pt x="10672" y="111510"/>
                  </a:lnTo>
                  <a:lnTo>
                    <a:pt x="8200" y="136786"/>
                  </a:lnTo>
                  <a:lnTo>
                    <a:pt x="8200" y="91478"/>
                  </a:lnTo>
                  <a:lnTo>
                    <a:pt x="40073" y="40073"/>
                  </a:lnTo>
                  <a:lnTo>
                    <a:pt x="84432" y="10339"/>
                  </a:lnTo>
                  <a:lnTo>
                    <a:pt x="136787" y="0"/>
                  </a:lnTo>
                  <a:lnTo>
                    <a:pt x="163676" y="2625"/>
                  </a:lnTo>
                  <a:lnTo>
                    <a:pt x="212637" y="22902"/>
                  </a:lnTo>
                  <a:lnTo>
                    <a:pt x="250671" y="60936"/>
                  </a:lnTo>
                  <a:lnTo>
                    <a:pt x="263234" y="84412"/>
                  </a:lnTo>
                  <a:lnTo>
                    <a:pt x="265373" y="91478"/>
                  </a:lnTo>
                  <a:close/>
                </a:path>
              </a:pathLst>
            </a:custGeom>
            <a:solidFill>
              <a:srgbClr val="6B11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10227" y="9036192"/>
              <a:ext cx="170431" cy="170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647858" y="8984634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5" h="273684">
                <a:moveTo>
                  <a:pt x="273573" y="136786"/>
                </a:moveTo>
                <a:lnTo>
                  <a:pt x="263234" y="189161"/>
                </a:lnTo>
                <a:lnTo>
                  <a:pt x="233500" y="233500"/>
                </a:lnTo>
                <a:lnTo>
                  <a:pt x="189161" y="263234"/>
                </a:lnTo>
                <a:lnTo>
                  <a:pt x="136787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2625" y="163676"/>
                </a:lnTo>
                <a:lnTo>
                  <a:pt x="0" y="136786"/>
                </a:lnTo>
                <a:lnTo>
                  <a:pt x="2625" y="109897"/>
                </a:lnTo>
                <a:lnTo>
                  <a:pt x="8200" y="91478"/>
                </a:lnTo>
                <a:lnTo>
                  <a:pt x="8200" y="136786"/>
                </a:lnTo>
                <a:lnTo>
                  <a:pt x="10672" y="162063"/>
                </a:lnTo>
                <a:lnTo>
                  <a:pt x="29742" y="208086"/>
                </a:lnTo>
                <a:lnTo>
                  <a:pt x="65487" y="243831"/>
                </a:lnTo>
                <a:lnTo>
                  <a:pt x="111510" y="262901"/>
                </a:lnTo>
                <a:lnTo>
                  <a:pt x="136787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91478"/>
                </a:lnTo>
                <a:lnTo>
                  <a:pt x="270948" y="109897"/>
                </a:lnTo>
                <a:lnTo>
                  <a:pt x="273573" y="136786"/>
                </a:lnTo>
                <a:close/>
              </a:path>
              <a:path w="273685" h="273684">
                <a:moveTo>
                  <a:pt x="265373" y="91478"/>
                </a:moveTo>
                <a:lnTo>
                  <a:pt x="265373" y="136786"/>
                </a:lnTo>
                <a:lnTo>
                  <a:pt x="262901" y="111510"/>
                </a:lnTo>
                <a:lnTo>
                  <a:pt x="255641" y="87555"/>
                </a:lnTo>
                <a:lnTo>
                  <a:pt x="227704" y="45869"/>
                </a:lnTo>
                <a:lnTo>
                  <a:pt x="186018" y="17932"/>
                </a:lnTo>
                <a:lnTo>
                  <a:pt x="136787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91478"/>
                </a:lnTo>
                <a:lnTo>
                  <a:pt x="40073" y="40073"/>
                </a:lnTo>
                <a:lnTo>
                  <a:pt x="84432" y="10339"/>
                </a:lnTo>
                <a:lnTo>
                  <a:pt x="136787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63234" y="84412"/>
                </a:lnTo>
                <a:lnTo>
                  <a:pt x="265373" y="91478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69236" y="8984634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5" h="273684">
                <a:moveTo>
                  <a:pt x="273573" y="136786"/>
                </a:moveTo>
                <a:lnTo>
                  <a:pt x="263234" y="189161"/>
                </a:lnTo>
                <a:lnTo>
                  <a:pt x="233500" y="233500"/>
                </a:lnTo>
                <a:lnTo>
                  <a:pt x="189161" y="263234"/>
                </a:lnTo>
                <a:lnTo>
                  <a:pt x="136787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2625" y="163676"/>
                </a:lnTo>
                <a:lnTo>
                  <a:pt x="0" y="136786"/>
                </a:lnTo>
                <a:lnTo>
                  <a:pt x="2625" y="109897"/>
                </a:lnTo>
                <a:lnTo>
                  <a:pt x="8200" y="91478"/>
                </a:lnTo>
                <a:lnTo>
                  <a:pt x="8200" y="136786"/>
                </a:lnTo>
                <a:lnTo>
                  <a:pt x="10672" y="162063"/>
                </a:lnTo>
                <a:lnTo>
                  <a:pt x="29742" y="208086"/>
                </a:lnTo>
                <a:lnTo>
                  <a:pt x="65487" y="243831"/>
                </a:lnTo>
                <a:lnTo>
                  <a:pt x="111510" y="262901"/>
                </a:lnTo>
                <a:lnTo>
                  <a:pt x="136787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91478"/>
                </a:lnTo>
                <a:lnTo>
                  <a:pt x="270948" y="109897"/>
                </a:lnTo>
                <a:lnTo>
                  <a:pt x="273573" y="136786"/>
                </a:lnTo>
                <a:close/>
              </a:path>
              <a:path w="273685" h="273684">
                <a:moveTo>
                  <a:pt x="265373" y="91478"/>
                </a:moveTo>
                <a:lnTo>
                  <a:pt x="265373" y="136786"/>
                </a:lnTo>
                <a:lnTo>
                  <a:pt x="262901" y="111510"/>
                </a:lnTo>
                <a:lnTo>
                  <a:pt x="255641" y="87555"/>
                </a:lnTo>
                <a:lnTo>
                  <a:pt x="227704" y="45869"/>
                </a:lnTo>
                <a:lnTo>
                  <a:pt x="186018" y="17932"/>
                </a:lnTo>
                <a:lnTo>
                  <a:pt x="136787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91478"/>
                </a:lnTo>
                <a:lnTo>
                  <a:pt x="40073" y="40073"/>
                </a:lnTo>
                <a:lnTo>
                  <a:pt x="84432" y="10339"/>
                </a:lnTo>
                <a:lnTo>
                  <a:pt x="136787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63234" y="84412"/>
                </a:lnTo>
                <a:lnTo>
                  <a:pt x="265373" y="91478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233" y="3787778"/>
            <a:ext cx="5014595" cy="2501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7000" spc="-5" b="1">
                <a:solidFill>
                  <a:srgbClr val="FFFFFF"/>
                </a:solidFill>
                <a:latin typeface="TeXGyreTermes"/>
                <a:cs typeface="TeXGyreTermes"/>
              </a:rPr>
              <a:t>PRESENT  PROBLEM</a:t>
            </a:r>
            <a:r>
              <a:rPr dirty="0" sz="7000" b="1">
                <a:solidFill>
                  <a:srgbClr val="FFFFFF"/>
                </a:solidFill>
                <a:latin typeface="TeXGyreTermes"/>
                <a:cs typeface="TeXGyreTermes"/>
              </a:rPr>
              <a:t>S</a:t>
            </a:r>
            <a:endParaRPr sz="7000">
              <a:latin typeface="TeXGyreTermes"/>
              <a:cs typeface="TeXGyreTerme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1748" y="1028690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5" h="273684">
                <a:moveTo>
                  <a:pt x="0" y="136786"/>
                </a:moveTo>
                <a:lnTo>
                  <a:pt x="10339" y="84412"/>
                </a:lnTo>
                <a:lnTo>
                  <a:pt x="40073" y="40073"/>
                </a:lnTo>
                <a:lnTo>
                  <a:pt x="84412" y="10339"/>
                </a:lnTo>
                <a:lnTo>
                  <a:pt x="136786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70948" y="109897"/>
                </a:lnTo>
                <a:lnTo>
                  <a:pt x="273573" y="136786"/>
                </a:lnTo>
                <a:lnTo>
                  <a:pt x="270948" y="163676"/>
                </a:lnTo>
                <a:lnTo>
                  <a:pt x="265373" y="182095"/>
                </a:lnTo>
                <a:lnTo>
                  <a:pt x="265373" y="136786"/>
                </a:lnTo>
                <a:lnTo>
                  <a:pt x="262901" y="111510"/>
                </a:lnTo>
                <a:lnTo>
                  <a:pt x="243831" y="65487"/>
                </a:lnTo>
                <a:lnTo>
                  <a:pt x="208086" y="29742"/>
                </a:lnTo>
                <a:lnTo>
                  <a:pt x="162063" y="10672"/>
                </a:lnTo>
                <a:lnTo>
                  <a:pt x="136786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182095"/>
                </a:lnTo>
                <a:lnTo>
                  <a:pt x="2625" y="163676"/>
                </a:lnTo>
                <a:lnTo>
                  <a:pt x="0" y="136786"/>
                </a:lnTo>
                <a:close/>
              </a:path>
              <a:path w="273685" h="273684">
                <a:moveTo>
                  <a:pt x="8200" y="182095"/>
                </a:moveTo>
                <a:lnTo>
                  <a:pt x="8200" y="136786"/>
                </a:lnTo>
                <a:lnTo>
                  <a:pt x="10672" y="162063"/>
                </a:lnTo>
                <a:lnTo>
                  <a:pt x="17932" y="186018"/>
                </a:lnTo>
                <a:lnTo>
                  <a:pt x="45869" y="227704"/>
                </a:lnTo>
                <a:lnTo>
                  <a:pt x="87555" y="255641"/>
                </a:lnTo>
                <a:lnTo>
                  <a:pt x="136786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182095"/>
                </a:lnTo>
                <a:lnTo>
                  <a:pt x="233500" y="233500"/>
                </a:lnTo>
                <a:lnTo>
                  <a:pt x="189141" y="263234"/>
                </a:lnTo>
                <a:lnTo>
                  <a:pt x="136786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10339" y="189161"/>
                </a:lnTo>
                <a:lnTo>
                  <a:pt x="8200" y="182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1060" y="1028690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4">
                <a:moveTo>
                  <a:pt x="0" y="136786"/>
                </a:moveTo>
                <a:lnTo>
                  <a:pt x="10339" y="84412"/>
                </a:lnTo>
                <a:lnTo>
                  <a:pt x="40073" y="40073"/>
                </a:lnTo>
                <a:lnTo>
                  <a:pt x="84412" y="10339"/>
                </a:lnTo>
                <a:lnTo>
                  <a:pt x="136786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70948" y="109897"/>
                </a:lnTo>
                <a:lnTo>
                  <a:pt x="273573" y="136786"/>
                </a:lnTo>
                <a:lnTo>
                  <a:pt x="270948" y="163676"/>
                </a:lnTo>
                <a:lnTo>
                  <a:pt x="265373" y="182095"/>
                </a:lnTo>
                <a:lnTo>
                  <a:pt x="265373" y="136786"/>
                </a:lnTo>
                <a:lnTo>
                  <a:pt x="262901" y="111510"/>
                </a:lnTo>
                <a:lnTo>
                  <a:pt x="243831" y="65487"/>
                </a:lnTo>
                <a:lnTo>
                  <a:pt x="208086" y="29742"/>
                </a:lnTo>
                <a:lnTo>
                  <a:pt x="162063" y="10672"/>
                </a:lnTo>
                <a:lnTo>
                  <a:pt x="136786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182095"/>
                </a:lnTo>
                <a:lnTo>
                  <a:pt x="2625" y="163676"/>
                </a:lnTo>
                <a:lnTo>
                  <a:pt x="0" y="136786"/>
                </a:lnTo>
                <a:close/>
              </a:path>
              <a:path w="273684" h="273684">
                <a:moveTo>
                  <a:pt x="8200" y="182095"/>
                </a:moveTo>
                <a:lnTo>
                  <a:pt x="8200" y="136786"/>
                </a:lnTo>
                <a:lnTo>
                  <a:pt x="10672" y="162063"/>
                </a:lnTo>
                <a:lnTo>
                  <a:pt x="17932" y="186018"/>
                </a:lnTo>
                <a:lnTo>
                  <a:pt x="45869" y="227704"/>
                </a:lnTo>
                <a:lnTo>
                  <a:pt x="87555" y="255641"/>
                </a:lnTo>
                <a:lnTo>
                  <a:pt x="136786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182095"/>
                </a:lnTo>
                <a:lnTo>
                  <a:pt x="233500" y="233500"/>
                </a:lnTo>
                <a:lnTo>
                  <a:pt x="189141" y="263234"/>
                </a:lnTo>
                <a:lnTo>
                  <a:pt x="136786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10339" y="189161"/>
                </a:lnTo>
                <a:lnTo>
                  <a:pt x="8200" y="182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022435" y="1028690"/>
            <a:ext cx="273685" cy="273685"/>
            <a:chOff x="2022435" y="1028690"/>
            <a:chExt cx="273685" cy="273685"/>
          </a:xfrm>
        </p:grpSpPr>
        <p:sp>
          <p:nvSpPr>
            <p:cNvPr id="6" name="object 6"/>
            <p:cNvSpPr/>
            <p:nvPr/>
          </p:nvSpPr>
          <p:spPr>
            <a:xfrm>
              <a:off x="2022435" y="1028690"/>
              <a:ext cx="273685" cy="273685"/>
            </a:xfrm>
            <a:custGeom>
              <a:avLst/>
              <a:gdLst/>
              <a:ahLst/>
              <a:cxnLst/>
              <a:rect l="l" t="t" r="r" b="b"/>
              <a:pathLst>
                <a:path w="273685" h="273684">
                  <a:moveTo>
                    <a:pt x="0" y="136786"/>
                  </a:moveTo>
                  <a:lnTo>
                    <a:pt x="10339" y="84412"/>
                  </a:lnTo>
                  <a:lnTo>
                    <a:pt x="40073" y="40073"/>
                  </a:lnTo>
                  <a:lnTo>
                    <a:pt x="84412" y="10339"/>
                  </a:lnTo>
                  <a:lnTo>
                    <a:pt x="136786" y="0"/>
                  </a:lnTo>
                  <a:lnTo>
                    <a:pt x="163676" y="2625"/>
                  </a:lnTo>
                  <a:lnTo>
                    <a:pt x="212637" y="22902"/>
                  </a:lnTo>
                  <a:lnTo>
                    <a:pt x="250671" y="60936"/>
                  </a:lnTo>
                  <a:lnTo>
                    <a:pt x="270948" y="109897"/>
                  </a:lnTo>
                  <a:lnTo>
                    <a:pt x="273573" y="136786"/>
                  </a:lnTo>
                  <a:lnTo>
                    <a:pt x="270948" y="163676"/>
                  </a:lnTo>
                  <a:lnTo>
                    <a:pt x="265373" y="182095"/>
                  </a:lnTo>
                  <a:lnTo>
                    <a:pt x="265373" y="136786"/>
                  </a:lnTo>
                  <a:lnTo>
                    <a:pt x="262901" y="111510"/>
                  </a:lnTo>
                  <a:lnTo>
                    <a:pt x="243831" y="65487"/>
                  </a:lnTo>
                  <a:lnTo>
                    <a:pt x="208086" y="29742"/>
                  </a:lnTo>
                  <a:lnTo>
                    <a:pt x="162063" y="10672"/>
                  </a:lnTo>
                  <a:lnTo>
                    <a:pt x="136786" y="8200"/>
                  </a:lnTo>
                  <a:lnTo>
                    <a:pt x="111510" y="10672"/>
                  </a:lnTo>
                  <a:lnTo>
                    <a:pt x="65487" y="29742"/>
                  </a:lnTo>
                  <a:lnTo>
                    <a:pt x="29742" y="65487"/>
                  </a:lnTo>
                  <a:lnTo>
                    <a:pt x="10672" y="111510"/>
                  </a:lnTo>
                  <a:lnTo>
                    <a:pt x="8200" y="136786"/>
                  </a:lnTo>
                  <a:lnTo>
                    <a:pt x="8200" y="182095"/>
                  </a:lnTo>
                  <a:lnTo>
                    <a:pt x="2625" y="163676"/>
                  </a:lnTo>
                  <a:lnTo>
                    <a:pt x="0" y="136786"/>
                  </a:lnTo>
                  <a:close/>
                </a:path>
                <a:path w="273685" h="273684">
                  <a:moveTo>
                    <a:pt x="8200" y="182095"/>
                  </a:moveTo>
                  <a:lnTo>
                    <a:pt x="8200" y="136786"/>
                  </a:lnTo>
                  <a:lnTo>
                    <a:pt x="10672" y="162063"/>
                  </a:lnTo>
                  <a:lnTo>
                    <a:pt x="17932" y="186018"/>
                  </a:lnTo>
                  <a:lnTo>
                    <a:pt x="45869" y="227704"/>
                  </a:lnTo>
                  <a:lnTo>
                    <a:pt x="87555" y="255641"/>
                  </a:lnTo>
                  <a:lnTo>
                    <a:pt x="136786" y="265373"/>
                  </a:lnTo>
                  <a:lnTo>
                    <a:pt x="162063" y="262901"/>
                  </a:lnTo>
                  <a:lnTo>
                    <a:pt x="208086" y="243831"/>
                  </a:lnTo>
                  <a:lnTo>
                    <a:pt x="243831" y="208086"/>
                  </a:lnTo>
                  <a:lnTo>
                    <a:pt x="262901" y="162063"/>
                  </a:lnTo>
                  <a:lnTo>
                    <a:pt x="265373" y="136786"/>
                  </a:lnTo>
                  <a:lnTo>
                    <a:pt x="265373" y="182095"/>
                  </a:lnTo>
                  <a:lnTo>
                    <a:pt x="233500" y="233500"/>
                  </a:lnTo>
                  <a:lnTo>
                    <a:pt x="189141" y="263234"/>
                  </a:lnTo>
                  <a:lnTo>
                    <a:pt x="136786" y="273573"/>
                  </a:lnTo>
                  <a:lnTo>
                    <a:pt x="109897" y="270948"/>
                  </a:lnTo>
                  <a:lnTo>
                    <a:pt x="60936" y="250671"/>
                  </a:lnTo>
                  <a:lnTo>
                    <a:pt x="22902" y="212637"/>
                  </a:lnTo>
                  <a:lnTo>
                    <a:pt x="10339" y="189161"/>
                  </a:lnTo>
                  <a:lnTo>
                    <a:pt x="8200" y="1820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73898" y="1080284"/>
              <a:ext cx="170431" cy="170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7114" y="8984634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4">
                <a:moveTo>
                  <a:pt x="273573" y="136786"/>
                </a:moveTo>
                <a:lnTo>
                  <a:pt x="263234" y="189161"/>
                </a:lnTo>
                <a:lnTo>
                  <a:pt x="233500" y="233500"/>
                </a:lnTo>
                <a:lnTo>
                  <a:pt x="189161" y="263234"/>
                </a:lnTo>
                <a:lnTo>
                  <a:pt x="136787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2625" y="163676"/>
                </a:lnTo>
                <a:lnTo>
                  <a:pt x="0" y="136786"/>
                </a:lnTo>
                <a:lnTo>
                  <a:pt x="2625" y="109897"/>
                </a:lnTo>
                <a:lnTo>
                  <a:pt x="8200" y="91478"/>
                </a:lnTo>
                <a:lnTo>
                  <a:pt x="8200" y="136786"/>
                </a:lnTo>
                <a:lnTo>
                  <a:pt x="10672" y="162063"/>
                </a:lnTo>
                <a:lnTo>
                  <a:pt x="29742" y="208086"/>
                </a:lnTo>
                <a:lnTo>
                  <a:pt x="65487" y="243831"/>
                </a:lnTo>
                <a:lnTo>
                  <a:pt x="111510" y="262901"/>
                </a:lnTo>
                <a:lnTo>
                  <a:pt x="136787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91478"/>
                </a:lnTo>
                <a:lnTo>
                  <a:pt x="270948" y="109897"/>
                </a:lnTo>
                <a:lnTo>
                  <a:pt x="273573" y="136786"/>
                </a:lnTo>
                <a:close/>
              </a:path>
              <a:path w="273684" h="273684">
                <a:moveTo>
                  <a:pt x="265373" y="91478"/>
                </a:moveTo>
                <a:lnTo>
                  <a:pt x="265373" y="136786"/>
                </a:lnTo>
                <a:lnTo>
                  <a:pt x="262901" y="111510"/>
                </a:lnTo>
                <a:lnTo>
                  <a:pt x="255641" y="87555"/>
                </a:lnTo>
                <a:lnTo>
                  <a:pt x="227704" y="45869"/>
                </a:lnTo>
                <a:lnTo>
                  <a:pt x="186018" y="17932"/>
                </a:lnTo>
                <a:lnTo>
                  <a:pt x="136787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91478"/>
                </a:lnTo>
                <a:lnTo>
                  <a:pt x="40073" y="40073"/>
                </a:lnTo>
                <a:lnTo>
                  <a:pt x="84432" y="10339"/>
                </a:lnTo>
                <a:lnTo>
                  <a:pt x="136787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63234" y="84412"/>
                </a:lnTo>
                <a:lnTo>
                  <a:pt x="265373" y="91478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96426" y="8984634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4">
                <a:moveTo>
                  <a:pt x="273573" y="136786"/>
                </a:moveTo>
                <a:lnTo>
                  <a:pt x="263234" y="189161"/>
                </a:lnTo>
                <a:lnTo>
                  <a:pt x="233500" y="233500"/>
                </a:lnTo>
                <a:lnTo>
                  <a:pt x="189161" y="263234"/>
                </a:lnTo>
                <a:lnTo>
                  <a:pt x="136787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2625" y="163676"/>
                </a:lnTo>
                <a:lnTo>
                  <a:pt x="0" y="136786"/>
                </a:lnTo>
                <a:lnTo>
                  <a:pt x="2625" y="109897"/>
                </a:lnTo>
                <a:lnTo>
                  <a:pt x="8200" y="91478"/>
                </a:lnTo>
                <a:lnTo>
                  <a:pt x="8200" y="136786"/>
                </a:lnTo>
                <a:lnTo>
                  <a:pt x="10672" y="162063"/>
                </a:lnTo>
                <a:lnTo>
                  <a:pt x="29742" y="208086"/>
                </a:lnTo>
                <a:lnTo>
                  <a:pt x="65487" y="243831"/>
                </a:lnTo>
                <a:lnTo>
                  <a:pt x="111510" y="262901"/>
                </a:lnTo>
                <a:lnTo>
                  <a:pt x="136787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91478"/>
                </a:lnTo>
                <a:lnTo>
                  <a:pt x="270948" y="109897"/>
                </a:lnTo>
                <a:lnTo>
                  <a:pt x="273573" y="136786"/>
                </a:lnTo>
                <a:close/>
              </a:path>
              <a:path w="273684" h="273684">
                <a:moveTo>
                  <a:pt x="265373" y="91478"/>
                </a:moveTo>
                <a:lnTo>
                  <a:pt x="265373" y="136786"/>
                </a:lnTo>
                <a:lnTo>
                  <a:pt x="262901" y="111510"/>
                </a:lnTo>
                <a:lnTo>
                  <a:pt x="255641" y="87555"/>
                </a:lnTo>
                <a:lnTo>
                  <a:pt x="227704" y="45869"/>
                </a:lnTo>
                <a:lnTo>
                  <a:pt x="186018" y="17932"/>
                </a:lnTo>
                <a:lnTo>
                  <a:pt x="136787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91478"/>
                </a:lnTo>
                <a:lnTo>
                  <a:pt x="40073" y="40073"/>
                </a:lnTo>
                <a:lnTo>
                  <a:pt x="84432" y="10339"/>
                </a:lnTo>
                <a:lnTo>
                  <a:pt x="136787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63234" y="84412"/>
                </a:lnTo>
                <a:lnTo>
                  <a:pt x="265373" y="91478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17801" y="8984634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4">
                <a:moveTo>
                  <a:pt x="273573" y="136786"/>
                </a:moveTo>
                <a:lnTo>
                  <a:pt x="263234" y="189161"/>
                </a:lnTo>
                <a:lnTo>
                  <a:pt x="233500" y="233500"/>
                </a:lnTo>
                <a:lnTo>
                  <a:pt x="189161" y="263234"/>
                </a:lnTo>
                <a:lnTo>
                  <a:pt x="136787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2625" y="163676"/>
                </a:lnTo>
                <a:lnTo>
                  <a:pt x="0" y="136786"/>
                </a:lnTo>
                <a:lnTo>
                  <a:pt x="2625" y="109897"/>
                </a:lnTo>
                <a:lnTo>
                  <a:pt x="8200" y="91478"/>
                </a:lnTo>
                <a:lnTo>
                  <a:pt x="8200" y="136786"/>
                </a:lnTo>
                <a:lnTo>
                  <a:pt x="10672" y="162063"/>
                </a:lnTo>
                <a:lnTo>
                  <a:pt x="29742" y="208086"/>
                </a:lnTo>
                <a:lnTo>
                  <a:pt x="65487" y="243831"/>
                </a:lnTo>
                <a:lnTo>
                  <a:pt x="111510" y="262901"/>
                </a:lnTo>
                <a:lnTo>
                  <a:pt x="136787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91478"/>
                </a:lnTo>
                <a:lnTo>
                  <a:pt x="270948" y="109897"/>
                </a:lnTo>
                <a:lnTo>
                  <a:pt x="273573" y="136786"/>
                </a:lnTo>
                <a:close/>
              </a:path>
              <a:path w="273684" h="273684">
                <a:moveTo>
                  <a:pt x="265373" y="91478"/>
                </a:moveTo>
                <a:lnTo>
                  <a:pt x="265373" y="136786"/>
                </a:lnTo>
                <a:lnTo>
                  <a:pt x="262901" y="111510"/>
                </a:lnTo>
                <a:lnTo>
                  <a:pt x="255641" y="87555"/>
                </a:lnTo>
                <a:lnTo>
                  <a:pt x="227704" y="45869"/>
                </a:lnTo>
                <a:lnTo>
                  <a:pt x="186018" y="17932"/>
                </a:lnTo>
                <a:lnTo>
                  <a:pt x="136787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91478"/>
                </a:lnTo>
                <a:lnTo>
                  <a:pt x="40073" y="40073"/>
                </a:lnTo>
                <a:lnTo>
                  <a:pt x="84432" y="10339"/>
                </a:lnTo>
                <a:lnTo>
                  <a:pt x="136787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63234" y="84412"/>
                </a:lnTo>
                <a:lnTo>
                  <a:pt x="265373" y="91478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48090" y="9036191"/>
            <a:ext cx="170431" cy="170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31750" marR="24130" indent="-635">
              <a:lnSpc>
                <a:spcPct val="114900"/>
              </a:lnSpc>
              <a:spcBef>
                <a:spcPts val="100"/>
              </a:spcBef>
            </a:pPr>
            <a:r>
              <a:rPr dirty="0" spc="-5"/>
              <a:t>Promptness and time play </a:t>
            </a:r>
            <a:r>
              <a:rPr dirty="0"/>
              <a:t>a </a:t>
            </a:r>
            <a:r>
              <a:rPr dirty="0" spc="-5"/>
              <a:t>crucial role </a:t>
            </a:r>
            <a:r>
              <a:rPr dirty="0"/>
              <a:t>in </a:t>
            </a:r>
            <a:r>
              <a:rPr dirty="0" spc="-5"/>
              <a:t>ambulance services. </a:t>
            </a:r>
            <a:r>
              <a:rPr dirty="0"/>
              <a:t>A </a:t>
            </a:r>
            <a:r>
              <a:rPr dirty="0" spc="-5"/>
              <a:t>person's </a:t>
            </a:r>
            <a:r>
              <a:rPr dirty="0"/>
              <a:t>life is </a:t>
            </a:r>
            <a:r>
              <a:rPr dirty="0" spc="-5"/>
              <a:t>dependent on  your arrival. One of the most common reasons for arriving late at the patient's house </a:t>
            </a:r>
            <a:r>
              <a:rPr dirty="0"/>
              <a:t>is </a:t>
            </a:r>
            <a:r>
              <a:rPr dirty="0" spc="-5"/>
              <a:t>because of  being stuck </a:t>
            </a:r>
            <a:r>
              <a:rPr dirty="0"/>
              <a:t>in </a:t>
            </a:r>
            <a:r>
              <a:rPr dirty="0" spc="-5"/>
              <a:t>traffic. Traffic </a:t>
            </a:r>
            <a:r>
              <a:rPr dirty="0"/>
              <a:t>is </a:t>
            </a:r>
            <a:r>
              <a:rPr dirty="0" spc="-5"/>
              <a:t>not something that </a:t>
            </a:r>
            <a:r>
              <a:rPr dirty="0"/>
              <a:t>is in </a:t>
            </a:r>
            <a:r>
              <a:rPr dirty="0" spc="-5"/>
              <a:t>your control, agreed. Most people give  way </a:t>
            </a:r>
            <a:r>
              <a:rPr dirty="0"/>
              <a:t>to </a:t>
            </a:r>
            <a:r>
              <a:rPr dirty="0" spc="-5"/>
              <a:t>the ambulance, but there are times when the ambulances get stuck </a:t>
            </a:r>
            <a:r>
              <a:rPr dirty="0"/>
              <a:t>in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5"/>
              <a:t>traffic.</a:t>
            </a:r>
          </a:p>
          <a:p>
            <a:pPr algn="ctr" marL="12700" marR="5080">
              <a:lnSpc>
                <a:spcPct val="114900"/>
              </a:lnSpc>
            </a:pPr>
            <a:r>
              <a:rPr dirty="0"/>
              <a:t>If </a:t>
            </a:r>
            <a:r>
              <a:rPr dirty="0" spc="-5"/>
              <a:t>you have been working on an ambulance for </a:t>
            </a:r>
            <a:r>
              <a:rPr dirty="0"/>
              <a:t>a </a:t>
            </a:r>
            <a:r>
              <a:rPr dirty="0" spc="-5"/>
              <a:t>long time then you must already be familiar with  the city and roads. You must already know what are the peaks of hours of traffic for </a:t>
            </a:r>
            <a:r>
              <a:rPr dirty="0"/>
              <a:t>a </a:t>
            </a:r>
            <a:r>
              <a:rPr dirty="0" spc="-5"/>
              <a:t>particular  area. So why not use </a:t>
            </a:r>
            <a:r>
              <a:rPr dirty="0"/>
              <a:t>to </a:t>
            </a:r>
            <a:r>
              <a:rPr dirty="0" spc="-5"/>
              <a:t>reach on time. As with advancement </a:t>
            </a:r>
            <a:r>
              <a:rPr dirty="0"/>
              <a:t>in </a:t>
            </a:r>
            <a:r>
              <a:rPr dirty="0" spc="-5"/>
              <a:t>technology, you can now find  maps </a:t>
            </a:r>
            <a:r>
              <a:rPr dirty="0"/>
              <a:t>to </a:t>
            </a:r>
            <a:r>
              <a:rPr dirty="0" spc="-5"/>
              <a:t>the unknown area with Google</a:t>
            </a:r>
            <a:r>
              <a:rPr dirty="0" spc="-20"/>
              <a:t> </a:t>
            </a:r>
            <a:r>
              <a:rPr dirty="0" spc="-5"/>
              <a:t>maps.</a:t>
            </a:r>
          </a:p>
          <a:p>
            <a:pPr algn="ctr" marL="259079" marR="251460">
              <a:lnSpc>
                <a:spcPct val="114900"/>
              </a:lnSpc>
            </a:pPr>
            <a:r>
              <a:rPr dirty="0" spc="-5"/>
              <a:t>These maps also tell you beforehand </a:t>
            </a:r>
            <a:r>
              <a:rPr dirty="0"/>
              <a:t>if </a:t>
            </a:r>
            <a:r>
              <a:rPr dirty="0" spc="-5"/>
              <a:t>you would experience traffic </a:t>
            </a:r>
            <a:r>
              <a:rPr dirty="0"/>
              <a:t>in a </a:t>
            </a:r>
            <a:r>
              <a:rPr dirty="0" spc="-5"/>
              <a:t>particular area. </a:t>
            </a:r>
            <a:r>
              <a:rPr dirty="0"/>
              <a:t>It </a:t>
            </a:r>
            <a:r>
              <a:rPr dirty="0" spc="-5"/>
              <a:t>also  provides you with alternate routes. So follow the application and use your local knowledge </a:t>
            </a:r>
            <a:r>
              <a:rPr dirty="0"/>
              <a:t>to  </a:t>
            </a:r>
            <a:r>
              <a:rPr dirty="0" spc="-5"/>
              <a:t>avoid huge traffic pits and safely transport the patient </a:t>
            </a:r>
            <a:r>
              <a:rPr dirty="0"/>
              <a:t>to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hospital.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215304"/>
            <a:ext cx="1831340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19800" algn="l"/>
                <a:tab pos="18300065" algn="l"/>
              </a:tabLst>
            </a:pPr>
            <a:r>
              <a:rPr dirty="0" u="sng" sz="5200">
                <a:uFill>
                  <a:solidFill>
                    <a:srgbClr val="6B11DE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5200" spc="-5" b="1">
                <a:uFill>
                  <a:solidFill>
                    <a:srgbClr val="6B11DE"/>
                  </a:solidFill>
                </a:uFill>
                <a:latin typeface="TeXGyreTermes"/>
                <a:cs typeface="TeXGyreTermes"/>
              </a:rPr>
              <a:t>STUCK IN</a:t>
            </a:r>
            <a:r>
              <a:rPr dirty="0" u="sng" sz="5200" spc="-90" b="1">
                <a:uFill>
                  <a:solidFill>
                    <a:srgbClr val="6B11DE"/>
                  </a:solidFill>
                </a:uFill>
                <a:latin typeface="TeXGyreTermes"/>
                <a:cs typeface="TeXGyreTermes"/>
              </a:rPr>
              <a:t> </a:t>
            </a:r>
            <a:r>
              <a:rPr dirty="0" u="sng" sz="5200" spc="-5" b="1">
                <a:uFill>
                  <a:solidFill>
                    <a:srgbClr val="6B11DE"/>
                  </a:solidFill>
                </a:uFill>
                <a:latin typeface="TeXGyreTermes"/>
                <a:cs typeface="TeXGyreTermes"/>
              </a:rPr>
              <a:t>TRAFFIC	</a:t>
            </a:r>
            <a:endParaRPr sz="5200">
              <a:latin typeface="TeXGyreTermes"/>
              <a:cs typeface="TeXGyreTer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0" y="0"/>
                </a:moveTo>
                <a:lnTo>
                  <a:pt x="9525" y="0"/>
                </a:lnTo>
                <a:lnTo>
                  <a:pt x="95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52844" y="1028699"/>
            <a:ext cx="4752959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88329" y="1667334"/>
            <a:ext cx="5594985" cy="20542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dirty="0" sz="3850" spc="-5" b="1">
                <a:solidFill>
                  <a:srgbClr val="FFFFFF"/>
                </a:solidFill>
                <a:latin typeface="TeXGyreTermes"/>
                <a:cs typeface="TeXGyreTermes"/>
              </a:rPr>
              <a:t>LACK OF BEDS BY</a:t>
            </a:r>
            <a:r>
              <a:rPr dirty="0" sz="3850" spc="-80" b="1">
                <a:solidFill>
                  <a:srgbClr val="FFFFFF"/>
                </a:solidFill>
                <a:latin typeface="TeXGyreTermes"/>
                <a:cs typeface="TeXGyreTermes"/>
              </a:rPr>
              <a:t> </a:t>
            </a:r>
            <a:r>
              <a:rPr dirty="0" sz="3850" spc="-5" b="1">
                <a:solidFill>
                  <a:srgbClr val="FFFFFF"/>
                </a:solidFill>
                <a:latin typeface="TeXGyreTermes"/>
                <a:cs typeface="TeXGyreTermes"/>
              </a:rPr>
              <a:t>THE  TIME THEY REACH  HOSPITAL</a:t>
            </a:r>
            <a:endParaRPr sz="3850">
              <a:latin typeface="TeXGyreTermes"/>
              <a:cs typeface="TeXGyreTerme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64123" y="1028820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4">
                <a:moveTo>
                  <a:pt x="273573" y="136786"/>
                </a:moveTo>
                <a:lnTo>
                  <a:pt x="263234" y="189161"/>
                </a:lnTo>
                <a:lnTo>
                  <a:pt x="233500" y="233500"/>
                </a:lnTo>
                <a:lnTo>
                  <a:pt x="189161" y="263234"/>
                </a:lnTo>
                <a:lnTo>
                  <a:pt x="136787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2625" y="163676"/>
                </a:lnTo>
                <a:lnTo>
                  <a:pt x="0" y="136786"/>
                </a:lnTo>
                <a:lnTo>
                  <a:pt x="2625" y="109897"/>
                </a:lnTo>
                <a:lnTo>
                  <a:pt x="8200" y="91478"/>
                </a:lnTo>
                <a:lnTo>
                  <a:pt x="8200" y="136786"/>
                </a:lnTo>
                <a:lnTo>
                  <a:pt x="10672" y="162063"/>
                </a:lnTo>
                <a:lnTo>
                  <a:pt x="29742" y="208086"/>
                </a:lnTo>
                <a:lnTo>
                  <a:pt x="65487" y="243831"/>
                </a:lnTo>
                <a:lnTo>
                  <a:pt x="111510" y="262901"/>
                </a:lnTo>
                <a:lnTo>
                  <a:pt x="136787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91478"/>
                </a:lnTo>
                <a:lnTo>
                  <a:pt x="270948" y="109897"/>
                </a:lnTo>
                <a:lnTo>
                  <a:pt x="273573" y="136786"/>
                </a:lnTo>
                <a:close/>
              </a:path>
              <a:path w="273684" h="273684">
                <a:moveTo>
                  <a:pt x="265373" y="91478"/>
                </a:moveTo>
                <a:lnTo>
                  <a:pt x="265373" y="136786"/>
                </a:lnTo>
                <a:lnTo>
                  <a:pt x="262901" y="111510"/>
                </a:lnTo>
                <a:lnTo>
                  <a:pt x="255641" y="87555"/>
                </a:lnTo>
                <a:lnTo>
                  <a:pt x="227704" y="45869"/>
                </a:lnTo>
                <a:lnTo>
                  <a:pt x="186018" y="17932"/>
                </a:lnTo>
                <a:lnTo>
                  <a:pt x="136787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91478"/>
                </a:lnTo>
                <a:lnTo>
                  <a:pt x="40073" y="40073"/>
                </a:lnTo>
                <a:lnTo>
                  <a:pt x="84432" y="10339"/>
                </a:lnTo>
                <a:lnTo>
                  <a:pt x="136787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63234" y="84412"/>
                </a:lnTo>
                <a:lnTo>
                  <a:pt x="265373" y="9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985498" y="1028820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4">
                <a:moveTo>
                  <a:pt x="273573" y="136786"/>
                </a:moveTo>
                <a:lnTo>
                  <a:pt x="263234" y="189161"/>
                </a:lnTo>
                <a:lnTo>
                  <a:pt x="233500" y="233500"/>
                </a:lnTo>
                <a:lnTo>
                  <a:pt x="189161" y="263234"/>
                </a:lnTo>
                <a:lnTo>
                  <a:pt x="136787" y="273573"/>
                </a:lnTo>
                <a:lnTo>
                  <a:pt x="109897" y="270948"/>
                </a:lnTo>
                <a:lnTo>
                  <a:pt x="60936" y="250671"/>
                </a:lnTo>
                <a:lnTo>
                  <a:pt x="22902" y="212637"/>
                </a:lnTo>
                <a:lnTo>
                  <a:pt x="2625" y="163676"/>
                </a:lnTo>
                <a:lnTo>
                  <a:pt x="0" y="136786"/>
                </a:lnTo>
                <a:lnTo>
                  <a:pt x="2625" y="109897"/>
                </a:lnTo>
                <a:lnTo>
                  <a:pt x="8200" y="91478"/>
                </a:lnTo>
                <a:lnTo>
                  <a:pt x="8200" y="136786"/>
                </a:lnTo>
                <a:lnTo>
                  <a:pt x="10672" y="162063"/>
                </a:lnTo>
                <a:lnTo>
                  <a:pt x="29742" y="208086"/>
                </a:lnTo>
                <a:lnTo>
                  <a:pt x="65487" y="243831"/>
                </a:lnTo>
                <a:lnTo>
                  <a:pt x="111510" y="262901"/>
                </a:lnTo>
                <a:lnTo>
                  <a:pt x="136787" y="265373"/>
                </a:lnTo>
                <a:lnTo>
                  <a:pt x="162063" y="262901"/>
                </a:lnTo>
                <a:lnTo>
                  <a:pt x="208086" y="243831"/>
                </a:lnTo>
                <a:lnTo>
                  <a:pt x="243831" y="208086"/>
                </a:lnTo>
                <a:lnTo>
                  <a:pt x="262901" y="162063"/>
                </a:lnTo>
                <a:lnTo>
                  <a:pt x="265373" y="136786"/>
                </a:lnTo>
                <a:lnTo>
                  <a:pt x="265373" y="91478"/>
                </a:lnTo>
                <a:lnTo>
                  <a:pt x="270948" y="109897"/>
                </a:lnTo>
                <a:lnTo>
                  <a:pt x="273573" y="136786"/>
                </a:lnTo>
                <a:close/>
              </a:path>
              <a:path w="273684" h="273684">
                <a:moveTo>
                  <a:pt x="265373" y="91478"/>
                </a:moveTo>
                <a:lnTo>
                  <a:pt x="265373" y="136786"/>
                </a:lnTo>
                <a:lnTo>
                  <a:pt x="262901" y="111510"/>
                </a:lnTo>
                <a:lnTo>
                  <a:pt x="255641" y="87555"/>
                </a:lnTo>
                <a:lnTo>
                  <a:pt x="227704" y="45869"/>
                </a:lnTo>
                <a:lnTo>
                  <a:pt x="186018" y="17932"/>
                </a:lnTo>
                <a:lnTo>
                  <a:pt x="136787" y="8200"/>
                </a:lnTo>
                <a:lnTo>
                  <a:pt x="111510" y="10672"/>
                </a:lnTo>
                <a:lnTo>
                  <a:pt x="65487" y="29742"/>
                </a:lnTo>
                <a:lnTo>
                  <a:pt x="29742" y="65487"/>
                </a:lnTo>
                <a:lnTo>
                  <a:pt x="10672" y="111510"/>
                </a:lnTo>
                <a:lnTo>
                  <a:pt x="8200" y="136786"/>
                </a:lnTo>
                <a:lnTo>
                  <a:pt x="8200" y="91478"/>
                </a:lnTo>
                <a:lnTo>
                  <a:pt x="40073" y="40073"/>
                </a:lnTo>
                <a:lnTo>
                  <a:pt x="84432" y="10339"/>
                </a:lnTo>
                <a:lnTo>
                  <a:pt x="136787" y="0"/>
                </a:lnTo>
                <a:lnTo>
                  <a:pt x="163676" y="2625"/>
                </a:lnTo>
                <a:lnTo>
                  <a:pt x="212637" y="22902"/>
                </a:lnTo>
                <a:lnTo>
                  <a:pt x="250671" y="60936"/>
                </a:lnTo>
                <a:lnTo>
                  <a:pt x="263234" y="84412"/>
                </a:lnTo>
                <a:lnTo>
                  <a:pt x="265373" y="9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6574809" y="1028820"/>
            <a:ext cx="273685" cy="273685"/>
            <a:chOff x="16574809" y="1028820"/>
            <a:chExt cx="273685" cy="273685"/>
          </a:xfrm>
        </p:grpSpPr>
        <p:sp>
          <p:nvSpPr>
            <p:cNvPr id="8" name="object 8"/>
            <p:cNvSpPr/>
            <p:nvPr/>
          </p:nvSpPr>
          <p:spPr>
            <a:xfrm>
              <a:off x="16574809" y="1028820"/>
              <a:ext cx="273685" cy="273685"/>
            </a:xfrm>
            <a:custGeom>
              <a:avLst/>
              <a:gdLst/>
              <a:ahLst/>
              <a:cxnLst/>
              <a:rect l="l" t="t" r="r" b="b"/>
              <a:pathLst>
                <a:path w="273684" h="273684">
                  <a:moveTo>
                    <a:pt x="273573" y="136786"/>
                  </a:moveTo>
                  <a:lnTo>
                    <a:pt x="263234" y="189161"/>
                  </a:lnTo>
                  <a:lnTo>
                    <a:pt x="233500" y="233500"/>
                  </a:lnTo>
                  <a:lnTo>
                    <a:pt x="189161" y="263234"/>
                  </a:lnTo>
                  <a:lnTo>
                    <a:pt x="136787" y="273573"/>
                  </a:lnTo>
                  <a:lnTo>
                    <a:pt x="109897" y="270948"/>
                  </a:lnTo>
                  <a:lnTo>
                    <a:pt x="60936" y="250671"/>
                  </a:lnTo>
                  <a:lnTo>
                    <a:pt x="22902" y="212637"/>
                  </a:lnTo>
                  <a:lnTo>
                    <a:pt x="2625" y="163676"/>
                  </a:lnTo>
                  <a:lnTo>
                    <a:pt x="0" y="136786"/>
                  </a:lnTo>
                  <a:lnTo>
                    <a:pt x="2625" y="109897"/>
                  </a:lnTo>
                  <a:lnTo>
                    <a:pt x="8200" y="91478"/>
                  </a:lnTo>
                  <a:lnTo>
                    <a:pt x="8200" y="136786"/>
                  </a:lnTo>
                  <a:lnTo>
                    <a:pt x="10672" y="162063"/>
                  </a:lnTo>
                  <a:lnTo>
                    <a:pt x="29742" y="208086"/>
                  </a:lnTo>
                  <a:lnTo>
                    <a:pt x="65487" y="243831"/>
                  </a:lnTo>
                  <a:lnTo>
                    <a:pt x="111510" y="262901"/>
                  </a:lnTo>
                  <a:lnTo>
                    <a:pt x="136787" y="265373"/>
                  </a:lnTo>
                  <a:lnTo>
                    <a:pt x="162063" y="262901"/>
                  </a:lnTo>
                  <a:lnTo>
                    <a:pt x="208086" y="243831"/>
                  </a:lnTo>
                  <a:lnTo>
                    <a:pt x="243831" y="208086"/>
                  </a:lnTo>
                  <a:lnTo>
                    <a:pt x="262901" y="162063"/>
                  </a:lnTo>
                  <a:lnTo>
                    <a:pt x="265373" y="136786"/>
                  </a:lnTo>
                  <a:lnTo>
                    <a:pt x="265373" y="91478"/>
                  </a:lnTo>
                  <a:lnTo>
                    <a:pt x="270948" y="109897"/>
                  </a:lnTo>
                  <a:lnTo>
                    <a:pt x="273573" y="136786"/>
                  </a:lnTo>
                  <a:close/>
                </a:path>
                <a:path w="273684" h="273684">
                  <a:moveTo>
                    <a:pt x="265373" y="91478"/>
                  </a:moveTo>
                  <a:lnTo>
                    <a:pt x="265373" y="136786"/>
                  </a:lnTo>
                  <a:lnTo>
                    <a:pt x="262901" y="111510"/>
                  </a:lnTo>
                  <a:lnTo>
                    <a:pt x="255641" y="87555"/>
                  </a:lnTo>
                  <a:lnTo>
                    <a:pt x="227704" y="45869"/>
                  </a:lnTo>
                  <a:lnTo>
                    <a:pt x="186018" y="17932"/>
                  </a:lnTo>
                  <a:lnTo>
                    <a:pt x="136787" y="8200"/>
                  </a:lnTo>
                  <a:lnTo>
                    <a:pt x="111510" y="10672"/>
                  </a:lnTo>
                  <a:lnTo>
                    <a:pt x="65487" y="29742"/>
                  </a:lnTo>
                  <a:lnTo>
                    <a:pt x="29742" y="65487"/>
                  </a:lnTo>
                  <a:lnTo>
                    <a:pt x="10672" y="111510"/>
                  </a:lnTo>
                  <a:lnTo>
                    <a:pt x="8200" y="136786"/>
                  </a:lnTo>
                  <a:lnTo>
                    <a:pt x="8200" y="91478"/>
                  </a:lnTo>
                  <a:lnTo>
                    <a:pt x="40073" y="40073"/>
                  </a:lnTo>
                  <a:lnTo>
                    <a:pt x="84432" y="10339"/>
                  </a:lnTo>
                  <a:lnTo>
                    <a:pt x="136787" y="0"/>
                  </a:lnTo>
                  <a:lnTo>
                    <a:pt x="163676" y="2625"/>
                  </a:lnTo>
                  <a:lnTo>
                    <a:pt x="212637" y="22902"/>
                  </a:lnTo>
                  <a:lnTo>
                    <a:pt x="250671" y="60936"/>
                  </a:lnTo>
                  <a:lnTo>
                    <a:pt x="263234" y="84412"/>
                  </a:lnTo>
                  <a:lnTo>
                    <a:pt x="265373" y="91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626504" y="1080378"/>
              <a:ext cx="170431" cy="170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962979" y="4476765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62979" y="5676915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62979" y="6877064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51992" y="4178943"/>
            <a:ext cx="7317105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5">
                <a:solidFill>
                  <a:srgbClr val="FFFFFF"/>
                </a:solidFill>
                <a:latin typeface="TeXGyreTermes"/>
                <a:cs typeface="TeXGyreTermes"/>
              </a:rPr>
              <a:t>leads </a:t>
            </a:r>
            <a:r>
              <a:rPr dirty="0" sz="3400">
                <a:solidFill>
                  <a:srgbClr val="FFFFFF"/>
                </a:solidFill>
                <a:latin typeface="TeXGyreTermes"/>
                <a:cs typeface="TeXGyreTermes"/>
              </a:rPr>
              <a:t>to </a:t>
            </a:r>
            <a:r>
              <a:rPr dirty="0" sz="3400" spc="-5">
                <a:solidFill>
                  <a:srgbClr val="FFFFFF"/>
                </a:solidFill>
                <a:latin typeface="TeXGyreTermes"/>
                <a:cs typeface="TeXGyreTermes"/>
              </a:rPr>
              <a:t>loss of time, which parallelly puts  the patient's </a:t>
            </a:r>
            <a:r>
              <a:rPr dirty="0" sz="3400">
                <a:solidFill>
                  <a:srgbClr val="FFFFFF"/>
                </a:solidFill>
                <a:latin typeface="TeXGyreTermes"/>
                <a:cs typeface="TeXGyreTermes"/>
              </a:rPr>
              <a:t>life in</a:t>
            </a:r>
            <a:r>
              <a:rPr dirty="0" sz="3400" spc="-25">
                <a:solidFill>
                  <a:srgbClr val="FFFFFF"/>
                </a:solidFill>
                <a:latin typeface="TeXGyreTermes"/>
                <a:cs typeface="TeXGyreTermes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eXGyreTermes"/>
                <a:cs typeface="TeXGyreTermes"/>
              </a:rPr>
              <a:t>danger.</a:t>
            </a:r>
            <a:endParaRPr sz="3400">
              <a:latin typeface="TeXGyreTermes"/>
              <a:cs typeface="TeXGyreTermes"/>
            </a:endParaRPr>
          </a:p>
          <a:p>
            <a:pPr algn="ctr" marL="444500" marR="544830">
              <a:lnSpc>
                <a:spcPct val="115799"/>
              </a:lnSpc>
            </a:pPr>
            <a:r>
              <a:rPr dirty="0" sz="3400" spc="-5">
                <a:solidFill>
                  <a:srgbClr val="FFFFFF"/>
                </a:solidFill>
                <a:latin typeface="TeXGyreTermes"/>
                <a:cs typeface="TeXGyreTermes"/>
              </a:rPr>
              <a:t>Adds up </a:t>
            </a:r>
            <a:r>
              <a:rPr dirty="0" sz="3400">
                <a:solidFill>
                  <a:srgbClr val="FFFFFF"/>
                </a:solidFill>
                <a:latin typeface="TeXGyreTermes"/>
                <a:cs typeface="TeXGyreTermes"/>
              </a:rPr>
              <a:t>to </a:t>
            </a:r>
            <a:r>
              <a:rPr dirty="0" sz="3400" spc="-5">
                <a:solidFill>
                  <a:srgbClr val="FFFFFF"/>
                </a:solidFill>
                <a:latin typeface="TeXGyreTermes"/>
                <a:cs typeface="TeXGyreTermes"/>
              </a:rPr>
              <a:t>the trauma of the already  suffering</a:t>
            </a:r>
            <a:r>
              <a:rPr dirty="0" sz="3400" spc="-10">
                <a:solidFill>
                  <a:srgbClr val="FFFFFF"/>
                </a:solidFill>
                <a:latin typeface="TeXGyreTermes"/>
                <a:cs typeface="TeXGyreTermes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eXGyreTermes"/>
                <a:cs typeface="TeXGyreTermes"/>
              </a:rPr>
              <a:t>family.</a:t>
            </a:r>
            <a:endParaRPr sz="3400">
              <a:latin typeface="TeXGyreTermes"/>
              <a:cs typeface="TeXGyreTermes"/>
            </a:endParaRPr>
          </a:p>
          <a:p>
            <a:pPr algn="ctr" marL="282575" marR="382905">
              <a:lnSpc>
                <a:spcPct val="115799"/>
              </a:lnSpc>
            </a:pPr>
            <a:r>
              <a:rPr dirty="0" sz="3400" spc="-5">
                <a:solidFill>
                  <a:srgbClr val="FFFFFF"/>
                </a:solidFill>
                <a:latin typeface="TeXGyreTermes"/>
                <a:cs typeface="TeXGyreTermes"/>
              </a:rPr>
              <a:t>Often, people get infuriated and might  cause damage </a:t>
            </a:r>
            <a:r>
              <a:rPr dirty="0" sz="3400">
                <a:solidFill>
                  <a:srgbClr val="FFFFFF"/>
                </a:solidFill>
                <a:latin typeface="TeXGyreTermes"/>
                <a:cs typeface="TeXGyreTermes"/>
              </a:rPr>
              <a:t>to </a:t>
            </a:r>
            <a:r>
              <a:rPr dirty="0" sz="3400" spc="-5">
                <a:solidFill>
                  <a:srgbClr val="FFFFFF"/>
                </a:solidFill>
                <a:latin typeface="TeXGyreTermes"/>
                <a:cs typeface="TeXGyreTermes"/>
              </a:rPr>
              <a:t>the hospital</a:t>
            </a:r>
            <a:r>
              <a:rPr dirty="0" sz="3400" spc="-60">
                <a:solidFill>
                  <a:srgbClr val="FFFFFF"/>
                </a:solidFill>
                <a:latin typeface="TeXGyreTermes"/>
                <a:cs typeface="TeXGyreTermes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eXGyreTermes"/>
                <a:cs typeface="TeXGyreTermes"/>
              </a:rPr>
              <a:t>property.</a:t>
            </a:r>
            <a:endParaRPr sz="3400">
              <a:latin typeface="TeXGyreTermes"/>
              <a:cs typeface="TeXGyreTer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87430" y="1557314"/>
            <a:ext cx="5133990" cy="7172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49759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5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525" y="0"/>
                </a:lnTo>
                <a:lnTo>
                  <a:pt x="9525" y="10287000"/>
                </a:lnTo>
                <a:close/>
              </a:path>
            </a:pathLst>
          </a:custGeom>
          <a:solidFill>
            <a:srgbClr val="6B1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01379" y="196117"/>
            <a:ext cx="1662430" cy="956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100" spc="-5">
                <a:solidFill>
                  <a:srgbClr val="6B11DE"/>
                </a:solidFill>
                <a:latin typeface="TeXGyreTermes"/>
                <a:cs typeface="TeXGyreTermes"/>
              </a:rPr>
              <a:t>OU</a:t>
            </a:r>
            <a:r>
              <a:rPr dirty="0" sz="6100">
                <a:solidFill>
                  <a:srgbClr val="6B11DE"/>
                </a:solidFill>
                <a:latin typeface="TeXGyreTermes"/>
                <a:cs typeface="TeXGyreTermes"/>
              </a:rPr>
              <a:t>R</a:t>
            </a:r>
            <a:endParaRPr sz="6100">
              <a:latin typeface="TeXGyreTermes"/>
              <a:cs typeface="TeXGyreTerme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9"/>
              <a:t>SOLUTI</a:t>
            </a:r>
            <a:r>
              <a:rPr dirty="0" sz="6100" spc="-229">
                <a:solidFill>
                  <a:srgbClr val="5CE1E6"/>
                </a:solidFill>
              </a:rPr>
              <a:t>I</a:t>
            </a:r>
            <a:r>
              <a:rPr dirty="0" sz="6100" spc="-229"/>
              <a:t>ON</a:t>
            </a:r>
            <a:endParaRPr sz="6100"/>
          </a:p>
        </p:txBody>
      </p:sp>
      <p:sp>
        <p:nvSpPr>
          <p:cNvPr id="6" name="object 6"/>
          <p:cNvSpPr/>
          <p:nvPr/>
        </p:nvSpPr>
        <p:spPr>
          <a:xfrm>
            <a:off x="1139860" y="2329814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21730" y="1868163"/>
            <a:ext cx="8737600" cy="649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99"/>
              </a:lnSpc>
              <a:spcBef>
                <a:spcPts val="100"/>
              </a:spcBef>
              <a:tabLst>
                <a:tab pos="4927600" algn="l"/>
              </a:tabLst>
            </a:pPr>
            <a:r>
              <a:rPr dirty="0" sz="5200" spc="-5">
                <a:solidFill>
                  <a:srgbClr val="6B11DE"/>
                </a:solidFill>
                <a:latin typeface="TeXGyreTermes"/>
                <a:cs typeface="TeXGyreTermes"/>
              </a:rPr>
              <a:t>It takes the personal details and  health condition of the patient  and</a:t>
            </a:r>
            <a:r>
              <a:rPr dirty="0" sz="5200">
                <a:solidFill>
                  <a:srgbClr val="6B11DE"/>
                </a:solidFill>
                <a:latin typeface="TeXGyreTermes"/>
                <a:cs typeface="TeXGyreTermes"/>
              </a:rPr>
              <a:t> </a:t>
            </a:r>
            <a:r>
              <a:rPr dirty="0" sz="5200" spc="-5">
                <a:solidFill>
                  <a:srgbClr val="6B11DE"/>
                </a:solidFill>
                <a:latin typeface="TeXGyreTermes"/>
                <a:cs typeface="TeXGyreTermes"/>
              </a:rPr>
              <a:t>their</a:t>
            </a:r>
            <a:r>
              <a:rPr dirty="0" sz="5200" spc="5">
                <a:solidFill>
                  <a:srgbClr val="6B11DE"/>
                </a:solidFill>
                <a:latin typeface="TeXGyreTermes"/>
                <a:cs typeface="TeXGyreTermes"/>
              </a:rPr>
              <a:t> </a:t>
            </a:r>
            <a:r>
              <a:rPr dirty="0" sz="5200" spc="-5">
                <a:solidFill>
                  <a:srgbClr val="6B11DE"/>
                </a:solidFill>
                <a:latin typeface="TeXGyreTermes"/>
                <a:cs typeface="TeXGyreTermes"/>
              </a:rPr>
              <a:t>hospital	preferences  Based on the patient's  preference(public or private) and  their health issue, the application  displays </a:t>
            </a:r>
            <a:r>
              <a:rPr dirty="0" sz="5200">
                <a:solidFill>
                  <a:srgbClr val="6B11DE"/>
                </a:solidFill>
                <a:latin typeface="TeXGyreTermes"/>
                <a:cs typeface="TeXGyreTermes"/>
              </a:rPr>
              <a:t>a </a:t>
            </a:r>
            <a:r>
              <a:rPr dirty="0" sz="5200" spc="-5">
                <a:solidFill>
                  <a:srgbClr val="6B11DE"/>
                </a:solidFill>
                <a:latin typeface="TeXGyreTermes"/>
                <a:cs typeface="TeXGyreTermes"/>
              </a:rPr>
              <a:t>list of</a:t>
            </a:r>
            <a:r>
              <a:rPr dirty="0" sz="5200" spc="-30">
                <a:solidFill>
                  <a:srgbClr val="6B11DE"/>
                </a:solidFill>
                <a:latin typeface="TeXGyreTermes"/>
                <a:cs typeface="TeXGyreTermes"/>
              </a:rPr>
              <a:t> </a:t>
            </a:r>
            <a:r>
              <a:rPr dirty="0" sz="5200" spc="-5">
                <a:solidFill>
                  <a:srgbClr val="6B11DE"/>
                </a:solidFill>
                <a:latin typeface="TeXGyreTermes"/>
                <a:cs typeface="TeXGyreTermes"/>
              </a:rPr>
              <a:t>hospitals.</a:t>
            </a:r>
            <a:endParaRPr sz="5200">
              <a:latin typeface="TeXGyreTermes"/>
              <a:cs typeface="TeXGyreTerme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9860" y="5101589"/>
            <a:ext cx="2286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3894" y="612766"/>
            <a:ext cx="13531850" cy="7997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72819" marR="965200">
              <a:lnSpc>
                <a:spcPct val="116300"/>
              </a:lnSpc>
              <a:spcBef>
                <a:spcPts val="95"/>
              </a:spcBef>
            </a:pP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This list can be sorted out based on the traffic  condition at that</a:t>
            </a:r>
            <a:r>
              <a:rPr dirty="0" sz="5000" spc="-20">
                <a:solidFill>
                  <a:srgbClr val="6B11DE"/>
                </a:solidFill>
                <a:latin typeface="TeXGyreTermes"/>
                <a:cs typeface="TeXGyreTermes"/>
              </a:rPr>
              <a:t> </a:t>
            </a: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time.</a:t>
            </a:r>
            <a:endParaRPr sz="5000">
              <a:latin typeface="TeXGyreTermes"/>
              <a:cs typeface="TeXGyreTermes"/>
            </a:endParaRPr>
          </a:p>
          <a:p>
            <a:pPr algn="ctr" marL="12700" marR="5080">
              <a:lnSpc>
                <a:spcPts val="6980"/>
              </a:lnSpc>
              <a:spcBef>
                <a:spcPts val="390"/>
              </a:spcBef>
            </a:pP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They can select </a:t>
            </a:r>
            <a:r>
              <a:rPr dirty="0" sz="5000">
                <a:solidFill>
                  <a:srgbClr val="6B11DE"/>
                </a:solidFill>
                <a:latin typeface="TeXGyreTermes"/>
                <a:cs typeface="TeXGyreTermes"/>
              </a:rPr>
              <a:t>a </a:t>
            </a: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hospital and share the details of the  patient to the hospital beforehand and can see the  directions to the</a:t>
            </a:r>
            <a:r>
              <a:rPr dirty="0" sz="5000" spc="-15">
                <a:solidFill>
                  <a:srgbClr val="6B11DE"/>
                </a:solidFill>
                <a:latin typeface="TeXGyreTermes"/>
                <a:cs typeface="TeXGyreTermes"/>
              </a:rPr>
              <a:t> </a:t>
            </a: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hospital.</a:t>
            </a:r>
            <a:endParaRPr sz="5000">
              <a:latin typeface="TeXGyreTermes"/>
              <a:cs typeface="TeXGyreTermes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If the patient wants to reserve </a:t>
            </a:r>
            <a:r>
              <a:rPr dirty="0" sz="5000">
                <a:solidFill>
                  <a:srgbClr val="6B11DE"/>
                </a:solidFill>
                <a:latin typeface="TeXGyreTermes"/>
                <a:cs typeface="TeXGyreTermes"/>
              </a:rPr>
              <a:t>a </a:t>
            </a: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bed(optional),</a:t>
            </a:r>
            <a:r>
              <a:rPr dirty="0" sz="5000" spc="-60">
                <a:solidFill>
                  <a:srgbClr val="6B11DE"/>
                </a:solidFill>
                <a:latin typeface="TeXGyreTermes"/>
                <a:cs typeface="TeXGyreTermes"/>
              </a:rPr>
              <a:t> </a:t>
            </a: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they</a:t>
            </a:r>
            <a:endParaRPr sz="5000">
              <a:latin typeface="TeXGyreTermes"/>
              <a:cs typeface="TeXGyreTermes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can pay some minimum</a:t>
            </a:r>
            <a:r>
              <a:rPr dirty="0" sz="5000" spc="-20">
                <a:solidFill>
                  <a:srgbClr val="6B11DE"/>
                </a:solidFill>
                <a:latin typeface="TeXGyreTermes"/>
                <a:cs typeface="TeXGyreTermes"/>
              </a:rPr>
              <a:t> </a:t>
            </a: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amount.</a:t>
            </a:r>
            <a:endParaRPr sz="5000">
              <a:latin typeface="TeXGyreTermes"/>
              <a:cs typeface="TeXGyreTermes"/>
            </a:endParaRPr>
          </a:p>
          <a:p>
            <a:pPr algn="ctr" marL="400050" marR="392430" indent="-635">
              <a:lnSpc>
                <a:spcPts val="6980"/>
              </a:lnSpc>
              <a:spcBef>
                <a:spcPts val="390"/>
              </a:spcBef>
            </a:pP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When the bed is reserved, the hospital also gets to  know about the patient and the staff will be</a:t>
            </a:r>
            <a:r>
              <a:rPr dirty="0" sz="5000" spc="-55">
                <a:solidFill>
                  <a:srgbClr val="6B11DE"/>
                </a:solidFill>
                <a:latin typeface="TeXGyreTermes"/>
                <a:cs typeface="TeXGyreTermes"/>
              </a:rPr>
              <a:t> </a:t>
            </a:r>
            <a:r>
              <a:rPr dirty="0" sz="5000" spc="-5">
                <a:solidFill>
                  <a:srgbClr val="6B11DE"/>
                </a:solidFill>
                <a:latin typeface="TeXGyreTermes"/>
                <a:cs typeface="TeXGyreTermes"/>
              </a:rPr>
              <a:t>ready.</a:t>
            </a:r>
            <a:endParaRPr sz="5000">
              <a:latin typeface="TeXGyreTermes"/>
              <a:cs typeface="TeXGyreTerme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4969" y="2832103"/>
            <a:ext cx="219075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84969" y="5489578"/>
            <a:ext cx="219075" cy="21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84969" y="7261228"/>
            <a:ext cx="219075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nikitha mattupalli</dc:creator>
  <cp:keywords>DAEljGM7si0,BAELfeK9BNk</cp:keywords>
  <dc:title>WEBSITE FOR UNHINDERED EMERGENCY SERVICES</dc:title>
  <dcterms:created xsi:type="dcterms:W3CDTF">2021-07-30T02:33:54Z</dcterms:created>
  <dcterms:modified xsi:type="dcterms:W3CDTF">2021-07-30T02:33:54Z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2021-07-30T00:00:00Z</vt:filetime>
  </property>
  <property fmtid="{D5CDD505-2E9C-101B-9397-08002B2CF9AE}" pid="3" name="Creator">
    <vt:lpwstr>Canva</vt:lpwstr>
  </property>
  <property fmtid="{D5CDD505-2E9C-101B-9397-08002B2CF9AE}" pid="4" name="LastSaved">
    <vt:filetime>2021-07-30T00:00:00Z</vt:filetime>
  </property>
</Properties>
</file>