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2"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5B22DC-FD43-4181-9576-20DB7684B558}" type="datetimeFigureOut">
              <a:rPr lang="en-IN" smtClean="0"/>
              <a:t>30-07-2021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331568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408432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113511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58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2513663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5B22DC-FD43-4181-9576-20DB7684B558}"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69368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5B22DC-FD43-4181-9576-20DB7684B558}"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92806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B22DC-FD43-4181-9576-20DB7684B558}"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81030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B22DC-FD43-4181-9576-20DB7684B558}"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265416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B22DC-FD43-4181-9576-20DB7684B558}"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322401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B22DC-FD43-4181-9576-20DB7684B558}"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38141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332230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5B22DC-FD43-4181-9576-20DB7684B558}"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384040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B22DC-FD43-4181-9576-20DB7684B558}"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91399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B22DC-FD43-4181-9576-20DB7684B558}"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203987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410287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B22DC-FD43-4181-9576-20DB7684B558}"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8DDBC-78E9-4D03-BB23-DCBCFE337B82}" type="slidenum">
              <a:rPr lang="en-IN" smtClean="0"/>
              <a:t>‹#›</a:t>
            </a:fld>
            <a:endParaRPr lang="en-IN"/>
          </a:p>
        </p:txBody>
      </p:sp>
    </p:spTree>
    <p:extLst>
      <p:ext uri="{BB962C8B-B14F-4D97-AF65-F5344CB8AC3E}">
        <p14:creationId xmlns:p14="http://schemas.microsoft.com/office/powerpoint/2010/main" val="5751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5B22DC-FD43-4181-9576-20DB7684B558}" type="datetimeFigureOut">
              <a:rPr lang="en-IN" smtClean="0"/>
              <a:t>30-07-2021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78DDBC-78E9-4D03-BB23-DCBCFE337B82}" type="slidenum">
              <a:rPr lang="en-IN" smtClean="0"/>
              <a:t>‹#›</a:t>
            </a:fld>
            <a:endParaRPr lang="en-IN"/>
          </a:p>
        </p:txBody>
      </p:sp>
    </p:spTree>
    <p:extLst>
      <p:ext uri="{BB962C8B-B14F-4D97-AF65-F5344CB8AC3E}">
        <p14:creationId xmlns:p14="http://schemas.microsoft.com/office/powerpoint/2010/main" val="302840791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42BE51-83F7-42A9-A678-38682A8FAC51}"/>
              </a:ext>
            </a:extLst>
          </p:cNvPr>
          <p:cNvSpPr>
            <a:spLocks noGrp="1"/>
          </p:cNvSpPr>
          <p:nvPr>
            <p:ph idx="1"/>
          </p:nvPr>
        </p:nvSpPr>
        <p:spPr>
          <a:xfrm>
            <a:off x="1141413" y="495299"/>
            <a:ext cx="9906000" cy="5915025"/>
          </a:xfrm>
        </p:spPr>
        <p:txBody>
          <a:bodyPr>
            <a:normAutofit fontScale="92500" lnSpcReduction="20000"/>
          </a:bodyPr>
          <a:lstStyle/>
          <a:p>
            <a:pPr marL="0" indent="0">
              <a:buNone/>
            </a:pPr>
            <a:endParaRPr lang="en-US" sz="2400" dirty="0">
              <a:latin typeface="Bahnschrift Light" panose="020B0502040204020203" pitchFamily="34" charset="0"/>
              <a:ea typeface="Microsoft Sans Serif" panose="020B0604020202020204" pitchFamily="34" charset="0"/>
              <a:cs typeface="Arial" panose="020B0604020202020204" pitchFamily="34" charset="0"/>
            </a:endParaRPr>
          </a:p>
          <a:p>
            <a:pPr marL="0" indent="0">
              <a:buNone/>
            </a:pPr>
            <a:r>
              <a:rPr lang="en-US" sz="6500" b="1" u="sng" dirty="0">
                <a:effectLst>
                  <a:outerShdw blurRad="38100" dist="38100" dir="2700000" algn="tl">
                    <a:srgbClr val="000000">
                      <a:alpha val="43137"/>
                    </a:srgbClr>
                  </a:outerShdw>
                </a:effectLst>
                <a:latin typeface="Bahnschrift Light" panose="020B0502040204020203" pitchFamily="34" charset="0"/>
                <a:ea typeface="Microsoft Sans Serif" panose="020B0604020202020204" pitchFamily="34" charset="0"/>
                <a:cs typeface="Arial" panose="020B0604020202020204" pitchFamily="34" charset="0"/>
              </a:rPr>
              <a:t>Team Name:  </a:t>
            </a:r>
            <a:r>
              <a:rPr lang="en-US" sz="6500" b="1" u="sng" dirty="0" err="1">
                <a:effectLst>
                  <a:outerShdw blurRad="38100" dist="38100" dir="2700000" algn="tl">
                    <a:srgbClr val="000000">
                      <a:alpha val="43137"/>
                    </a:srgbClr>
                  </a:outerShdw>
                </a:effectLst>
                <a:latin typeface="Bahnschrift Light" panose="020B0502040204020203" pitchFamily="34" charset="0"/>
                <a:ea typeface="Microsoft Sans Serif" panose="020B0604020202020204" pitchFamily="34" charset="0"/>
                <a:cs typeface="Arial" panose="020B0604020202020204" pitchFamily="34" charset="0"/>
              </a:rPr>
              <a:t>WinnovaTR</a:t>
            </a:r>
            <a:r>
              <a:rPr lang="en-US" sz="6500" b="1" u="sng" dirty="0">
                <a:effectLst>
                  <a:outerShdw blurRad="38100" dist="38100" dir="2700000" algn="tl">
                    <a:srgbClr val="000000">
                      <a:alpha val="43137"/>
                    </a:srgbClr>
                  </a:outerShdw>
                </a:effectLst>
                <a:latin typeface="Bahnschrift Light" panose="020B0502040204020203" pitchFamily="34" charset="0"/>
                <a:ea typeface="Microsoft Sans Serif" panose="020B0604020202020204" pitchFamily="34" charset="0"/>
                <a:cs typeface="Arial" panose="020B0604020202020204" pitchFamily="34" charset="0"/>
              </a:rPr>
              <a:t> </a:t>
            </a:r>
            <a:br>
              <a:rPr lang="en-US" sz="2400" dirty="0">
                <a:latin typeface="Bahnschrift Light" panose="020B0502040204020203" pitchFamily="34" charset="0"/>
                <a:ea typeface="Microsoft Sans Serif" panose="020B0604020202020204" pitchFamily="34" charset="0"/>
                <a:cs typeface="Arial" panose="020B0604020202020204" pitchFamily="34" charset="0"/>
              </a:rPr>
            </a:br>
            <a:br>
              <a:rPr lang="en-US" sz="2400" dirty="0">
                <a:latin typeface="Bahnschrift Light" panose="020B0502040204020203" pitchFamily="34" charset="0"/>
                <a:ea typeface="Microsoft Sans Serif" panose="020B0604020202020204" pitchFamily="34" charset="0"/>
                <a:cs typeface="Arial" panose="020B0604020202020204" pitchFamily="34" charset="0"/>
              </a:rPr>
            </a:br>
            <a:r>
              <a:rPr lang="en-US" sz="2800" b="1" u="sng" dirty="0">
                <a:effectLst>
                  <a:outerShdw blurRad="38100" dist="38100" dir="2700000" algn="tl">
                    <a:srgbClr val="000000">
                      <a:alpha val="43137"/>
                    </a:srgbClr>
                  </a:outerShdw>
                </a:effectLst>
                <a:latin typeface="Bahnschrift Light" panose="020B0502040204020203" pitchFamily="34" charset="0"/>
                <a:ea typeface="Microsoft Sans Serif" panose="020B0604020202020204" pitchFamily="34" charset="0"/>
                <a:cs typeface="Arial" panose="020B0604020202020204" pitchFamily="34" charset="0"/>
              </a:rPr>
              <a:t>Team Members:</a:t>
            </a:r>
          </a:p>
          <a:p>
            <a:pPr marL="0" indent="0">
              <a:buNone/>
            </a:pPr>
            <a:r>
              <a:rPr lang="en-US" sz="2800" dirty="0">
                <a:latin typeface="Bahnschrift Light" panose="020B0502040204020203" pitchFamily="34" charset="0"/>
                <a:ea typeface="Microsoft Sans Serif" panose="020B0604020202020204" pitchFamily="34" charset="0"/>
                <a:cs typeface="Arial" panose="020B0604020202020204" pitchFamily="34" charset="0"/>
              </a:rPr>
              <a:t>TANISHQ TYAGI (+91 9837885503)   [ LEADER ]</a:t>
            </a:r>
            <a:br>
              <a:rPr lang="en-US" sz="2800" dirty="0">
                <a:latin typeface="Bahnschrift Light" panose="020B0502040204020203" pitchFamily="34" charset="0"/>
                <a:ea typeface="Microsoft Sans Serif" panose="020B0604020202020204" pitchFamily="34" charset="0"/>
                <a:cs typeface="Arial" panose="020B0604020202020204" pitchFamily="34" charset="0"/>
              </a:rPr>
            </a:br>
            <a:r>
              <a:rPr lang="en-US" sz="2800" dirty="0">
                <a:latin typeface="Bahnschrift Light" panose="020B0502040204020203" pitchFamily="34" charset="0"/>
                <a:ea typeface="Microsoft Sans Serif" panose="020B0604020202020204" pitchFamily="34" charset="0"/>
                <a:cs typeface="Arial" panose="020B0604020202020204" pitchFamily="34" charset="0"/>
              </a:rPr>
              <a:t>ARHIT BOSE TAGORE (+91 9110389277) </a:t>
            </a:r>
            <a:br>
              <a:rPr lang="en-US" sz="2800" dirty="0">
                <a:latin typeface="Bahnschrift Light" panose="020B0502040204020203" pitchFamily="34" charset="0"/>
                <a:ea typeface="Microsoft Sans Serif" panose="020B0604020202020204" pitchFamily="34" charset="0"/>
                <a:cs typeface="Arial" panose="020B0604020202020204" pitchFamily="34" charset="0"/>
              </a:rPr>
            </a:br>
            <a:r>
              <a:rPr lang="en-US" sz="2800" dirty="0">
                <a:latin typeface="Bahnschrift Light" panose="020B0502040204020203" pitchFamily="34" charset="0"/>
                <a:ea typeface="Microsoft Sans Serif" panose="020B0604020202020204" pitchFamily="34" charset="0"/>
                <a:cs typeface="Arial" panose="020B0604020202020204" pitchFamily="34" charset="0"/>
              </a:rPr>
              <a:t>PRIYANKA CHOWDHURY (+91 9910052839)</a:t>
            </a:r>
            <a:br>
              <a:rPr lang="en-US" sz="2800" dirty="0">
                <a:latin typeface="Bahnschrift Light" panose="020B0502040204020203" pitchFamily="34" charset="0"/>
                <a:ea typeface="Microsoft Sans Serif" panose="020B0604020202020204" pitchFamily="34" charset="0"/>
                <a:cs typeface="Arial" panose="020B0604020202020204" pitchFamily="34" charset="0"/>
              </a:rPr>
            </a:br>
            <a:r>
              <a:rPr lang="en-US" sz="2800" dirty="0">
                <a:latin typeface="Bahnschrift Light" panose="020B0502040204020203" pitchFamily="34" charset="0"/>
                <a:ea typeface="Microsoft Sans Serif" panose="020B0604020202020204" pitchFamily="34" charset="0"/>
                <a:cs typeface="Arial" panose="020B0604020202020204" pitchFamily="34" charset="0"/>
              </a:rPr>
              <a:t>NAMAN JOE NAVEEN  (+91 6290452850)</a:t>
            </a:r>
            <a:br>
              <a:rPr lang="en-US" sz="2800" dirty="0">
                <a:latin typeface="Bahnschrift Light" panose="020B0502040204020203" pitchFamily="34" charset="0"/>
                <a:ea typeface="Microsoft Sans Serif" panose="020B0604020202020204" pitchFamily="34" charset="0"/>
                <a:cs typeface="Arial" panose="020B0604020202020204" pitchFamily="34" charset="0"/>
              </a:rPr>
            </a:br>
            <a:r>
              <a:rPr lang="en-US" sz="2800" dirty="0">
                <a:latin typeface="Bahnschrift Light" panose="020B0502040204020203" pitchFamily="34" charset="0"/>
                <a:ea typeface="Microsoft Sans Serif" panose="020B0604020202020204" pitchFamily="34" charset="0"/>
                <a:cs typeface="Arial" panose="020B0604020202020204" pitchFamily="34" charset="0"/>
              </a:rPr>
              <a:t>PARSHVA JAIN (+91 6262953554)</a:t>
            </a:r>
            <a:br>
              <a:rPr lang="en-US" sz="2400" dirty="0">
                <a:latin typeface="Bahnschrift Light" panose="020B0502040204020203" pitchFamily="34" charset="0"/>
                <a:ea typeface="Microsoft Sans Serif" panose="020B0604020202020204" pitchFamily="34" charset="0"/>
                <a:cs typeface="Arial" panose="020B0604020202020204" pitchFamily="34" charset="0"/>
              </a:rPr>
            </a:br>
            <a:br>
              <a:rPr lang="en-US" sz="2400" dirty="0">
                <a:latin typeface="Bahnschrift Light" panose="020B0502040204020203" pitchFamily="34" charset="0"/>
                <a:ea typeface="Microsoft Sans Serif" panose="020B0604020202020204" pitchFamily="34" charset="0"/>
                <a:cs typeface="Arial" panose="020B0604020202020204" pitchFamily="34" charset="0"/>
              </a:rPr>
            </a:br>
            <a:br>
              <a:rPr lang="en-US" sz="2400" dirty="0">
                <a:latin typeface="Bahnschrift Light" panose="020B0502040204020203" pitchFamily="34" charset="0"/>
                <a:ea typeface="Microsoft Sans Serif" panose="020B0604020202020204" pitchFamily="34" charset="0"/>
                <a:cs typeface="Arial" panose="020B0604020202020204" pitchFamily="34" charset="0"/>
              </a:rPr>
            </a:br>
            <a:br>
              <a:rPr lang="en-US" sz="2400" dirty="0">
                <a:latin typeface="Bahnschrift Light" panose="020B0502040204020203" pitchFamily="34" charset="0"/>
                <a:ea typeface="Microsoft Sans Serif" panose="020B0604020202020204" pitchFamily="34" charset="0"/>
                <a:cs typeface="Arial" panose="020B0604020202020204" pitchFamily="34" charset="0"/>
              </a:rPr>
            </a:br>
            <a:endParaRPr lang="en-IN" dirty="0">
              <a:latin typeface="Bahnschrift Light" panose="020B0502040204020203" pitchFamily="34" charset="0"/>
            </a:endParaRPr>
          </a:p>
        </p:txBody>
      </p:sp>
    </p:spTree>
    <p:extLst>
      <p:ext uri="{BB962C8B-B14F-4D97-AF65-F5344CB8AC3E}">
        <p14:creationId xmlns:p14="http://schemas.microsoft.com/office/powerpoint/2010/main" val="239836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7DD3-31B9-477D-A64F-1C30F003DE38}"/>
              </a:ext>
            </a:extLst>
          </p:cNvPr>
          <p:cNvSpPr>
            <a:spLocks noGrp="1"/>
          </p:cNvSpPr>
          <p:nvPr>
            <p:ph type="title"/>
          </p:nvPr>
        </p:nvSpPr>
        <p:spPr/>
        <p:txBody>
          <a:bodyPr>
            <a:normAutofit/>
          </a:bodyPr>
          <a:lstStyle/>
          <a:p>
            <a:r>
              <a:rPr lang="en-US" sz="4000" b="1" dirty="0">
                <a:latin typeface="Bahnschrift Light" panose="020B0502040204020203" pitchFamily="34" charset="0"/>
                <a:ea typeface="Microsoft Sans Serif" panose="020B0604020202020204" pitchFamily="34" charset="0"/>
                <a:cs typeface="Arial" panose="020B0604020202020204" pitchFamily="34" charset="0"/>
              </a:rPr>
              <a:t>Domain Name:  Voice and Image Processing</a:t>
            </a:r>
            <a:endParaRPr lang="en-IN" sz="4000" b="1" dirty="0"/>
          </a:p>
        </p:txBody>
      </p:sp>
      <p:sp>
        <p:nvSpPr>
          <p:cNvPr id="3" name="Content Placeholder 2">
            <a:extLst>
              <a:ext uri="{FF2B5EF4-FFF2-40B4-BE49-F238E27FC236}">
                <a16:creationId xmlns:a16="http://schemas.microsoft.com/office/drawing/2014/main" id="{BE4B41F3-D146-41C2-B1B6-744E788C1C39}"/>
              </a:ext>
            </a:extLst>
          </p:cNvPr>
          <p:cNvSpPr>
            <a:spLocks noGrp="1"/>
          </p:cNvSpPr>
          <p:nvPr>
            <p:ph idx="1"/>
          </p:nvPr>
        </p:nvSpPr>
        <p:spPr/>
        <p:txBody>
          <a:bodyPr/>
          <a:lstStyle/>
          <a:p>
            <a:pPr marL="0" indent="0">
              <a:buNone/>
            </a:pPr>
            <a:r>
              <a:rPr lang="en-US" sz="3600" b="1" dirty="0">
                <a:latin typeface="Bahnschrift Light" panose="020B0502040204020203" pitchFamily="34" charset="0"/>
                <a:ea typeface="Microsoft Sans Serif" panose="020B0604020202020204" pitchFamily="34" charset="0"/>
                <a:cs typeface="Arial" panose="020B0604020202020204" pitchFamily="34" charset="0"/>
              </a:rPr>
              <a:t>Problem Statement: </a:t>
            </a:r>
          </a:p>
          <a:p>
            <a:pPr marL="0" indent="0">
              <a:buNone/>
            </a:pPr>
            <a:r>
              <a:rPr lang="en-US" sz="2400" dirty="0">
                <a:latin typeface="Bahnschrift Light" panose="020B0502040204020203" pitchFamily="34" charset="0"/>
                <a:ea typeface="Microsoft Sans Serif" panose="020B0604020202020204" pitchFamily="34" charset="0"/>
                <a:cs typeface="Arial" panose="020B0604020202020204" pitchFamily="34" charset="0"/>
              </a:rPr>
              <a:t>Lockdown </a:t>
            </a:r>
            <a:r>
              <a:rPr lang="en-US" dirty="0">
                <a:latin typeface="Bahnschrift Light" panose="020B0502040204020203" pitchFamily="34" charset="0"/>
                <a:ea typeface="Microsoft Sans Serif" panose="020B0604020202020204" pitchFamily="34" charset="0"/>
                <a:cs typeface="Arial" panose="020B0604020202020204" pitchFamily="34" charset="0"/>
              </a:rPr>
              <a:t>has forced people to stay at home and access to Gym Trainer is nearly impossible. </a:t>
            </a:r>
            <a:r>
              <a:rPr lang="en-US" sz="2400" dirty="0">
                <a:latin typeface="Bahnschrift Light" panose="020B0502040204020203" pitchFamily="34" charset="0"/>
                <a:ea typeface="Microsoft Sans Serif" panose="020B0604020202020204" pitchFamily="34" charset="0"/>
                <a:cs typeface="Arial" panose="020B0604020202020204" pitchFamily="34" charset="0"/>
              </a:rPr>
              <a:t>Gym injuries are something which is extremely fatal and every person tries to avoid. The reason behind in most cases is because of incorrect posture while doing an exercise. We aim to solve this problem(incorrect posture) with the help of our app and also provide users with health stats such as BMI, BMC etc.</a:t>
            </a:r>
            <a:endParaRPr lang="en-IN" dirty="0"/>
          </a:p>
        </p:txBody>
      </p:sp>
    </p:spTree>
    <p:extLst>
      <p:ext uri="{BB962C8B-B14F-4D97-AF65-F5344CB8AC3E}">
        <p14:creationId xmlns:p14="http://schemas.microsoft.com/office/powerpoint/2010/main" val="336547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9240-578F-4885-A8EB-00840435D58E}"/>
              </a:ext>
            </a:extLst>
          </p:cNvPr>
          <p:cNvSpPr>
            <a:spLocks noGrp="1"/>
          </p:cNvSpPr>
          <p:nvPr>
            <p:ph type="title"/>
          </p:nvPr>
        </p:nvSpPr>
        <p:spPr/>
        <p:txBody>
          <a:bodyPr/>
          <a:lstStyle/>
          <a:p>
            <a:r>
              <a:rPr lang="en-US" sz="5400" dirty="0"/>
              <a:t>ABSTRACT</a:t>
            </a:r>
            <a:endParaRPr lang="en-IN" dirty="0"/>
          </a:p>
        </p:txBody>
      </p:sp>
      <p:sp>
        <p:nvSpPr>
          <p:cNvPr id="3" name="Content Placeholder 2">
            <a:extLst>
              <a:ext uri="{FF2B5EF4-FFF2-40B4-BE49-F238E27FC236}">
                <a16:creationId xmlns:a16="http://schemas.microsoft.com/office/drawing/2014/main" id="{EAE226A0-953D-4311-8B37-BD19E4421B31}"/>
              </a:ext>
            </a:extLst>
          </p:cNvPr>
          <p:cNvSpPr>
            <a:spLocks noGrp="1"/>
          </p:cNvSpPr>
          <p:nvPr>
            <p:ph idx="1"/>
          </p:nvPr>
        </p:nvSpPr>
        <p:spPr/>
        <p:txBody>
          <a:bodyPr/>
          <a:lstStyle/>
          <a:p>
            <a:r>
              <a:rPr lang="en-US" dirty="0"/>
              <a:t>Everyone can check the correct way to do an exercise from Google, but there is no one to check on you if you are doing it correctly. </a:t>
            </a:r>
          </a:p>
          <a:p>
            <a:r>
              <a:rPr lang="en-US" dirty="0"/>
              <a:t>Not everyone has a personal gym trainer to keep an eye on you all the time. That is where we come in with our product, Gym Bud.</a:t>
            </a:r>
          </a:p>
          <a:p>
            <a:r>
              <a:rPr lang="en-US" dirty="0"/>
              <a:t>Gym Bud is an app which will scan your body posture while you are doing an exercise and show how accurately you are doing the said exercise.</a:t>
            </a:r>
          </a:p>
          <a:p>
            <a:r>
              <a:rPr lang="en-US" dirty="0">
                <a:latin typeface="Bahnschrift Light" panose="020B0502040204020203" pitchFamily="34" charset="0"/>
                <a:ea typeface="Microsoft Sans Serif" panose="020B0604020202020204" pitchFamily="34" charset="0"/>
                <a:cs typeface="Arial" panose="020B0604020202020204" pitchFamily="34" charset="0"/>
              </a:rPr>
              <a:t>A</a:t>
            </a:r>
            <a:r>
              <a:rPr lang="en-US" sz="2400" dirty="0">
                <a:latin typeface="Bahnschrift Light" panose="020B0502040204020203" pitchFamily="34" charset="0"/>
                <a:ea typeface="Microsoft Sans Serif" panose="020B0604020202020204" pitchFamily="34" charset="0"/>
                <a:cs typeface="Arial" panose="020B0604020202020204" pitchFamily="34" charset="0"/>
              </a:rPr>
              <a:t>lso it provides users with health stats such as BMI, BMC etc.</a:t>
            </a:r>
            <a:endParaRPr lang="en-IN" dirty="0"/>
          </a:p>
        </p:txBody>
      </p:sp>
    </p:spTree>
    <p:extLst>
      <p:ext uri="{BB962C8B-B14F-4D97-AF65-F5344CB8AC3E}">
        <p14:creationId xmlns:p14="http://schemas.microsoft.com/office/powerpoint/2010/main" val="273378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025B-46EB-4534-A7AF-0EA2D6DAF694}"/>
              </a:ext>
            </a:extLst>
          </p:cNvPr>
          <p:cNvSpPr>
            <a:spLocks noGrp="1"/>
          </p:cNvSpPr>
          <p:nvPr>
            <p:ph type="title"/>
          </p:nvPr>
        </p:nvSpPr>
        <p:spPr/>
        <p:txBody>
          <a:bodyPr>
            <a:normAutofit/>
          </a:bodyPr>
          <a:lstStyle/>
          <a:p>
            <a:r>
              <a:rPr lang="en-US" sz="4800" dirty="0"/>
              <a:t>NOVELTY</a:t>
            </a:r>
            <a:endParaRPr lang="en-IN" sz="4800" dirty="0"/>
          </a:p>
        </p:txBody>
      </p:sp>
      <p:sp>
        <p:nvSpPr>
          <p:cNvPr id="3" name="Content Placeholder 2">
            <a:extLst>
              <a:ext uri="{FF2B5EF4-FFF2-40B4-BE49-F238E27FC236}">
                <a16:creationId xmlns:a16="http://schemas.microsoft.com/office/drawing/2014/main" id="{3FDCD54D-B09D-4544-865C-509383C6D512}"/>
              </a:ext>
            </a:extLst>
          </p:cNvPr>
          <p:cNvSpPr>
            <a:spLocks noGrp="1"/>
          </p:cNvSpPr>
          <p:nvPr>
            <p:ph idx="1"/>
          </p:nvPr>
        </p:nvSpPr>
        <p:spPr/>
        <p:txBody>
          <a:bodyPr>
            <a:normAutofit fontScale="92500" lnSpcReduction="10000"/>
          </a:bodyPr>
          <a:lstStyle/>
          <a:p>
            <a:r>
              <a:rPr lang="en-US" sz="3200" dirty="0"/>
              <a:t>There are hundreds of apps on Google Play Store which will show you the correct way to do an exercise.</a:t>
            </a:r>
          </a:p>
          <a:p>
            <a:r>
              <a:rPr lang="en-US" sz="3200" dirty="0"/>
              <a:t>But there is not a single app which makes sure that you are doing it correctly.</a:t>
            </a:r>
          </a:p>
          <a:p>
            <a:r>
              <a:rPr lang="en-US" sz="3200" dirty="0"/>
              <a:t>We believe that our idea and app is original and unique.</a:t>
            </a:r>
          </a:p>
          <a:p>
            <a:r>
              <a:rPr lang="en-US" sz="3200" dirty="0"/>
              <a:t>Gym Bud is one of a kind.</a:t>
            </a:r>
            <a:endParaRPr lang="en-IN" sz="3200" dirty="0"/>
          </a:p>
        </p:txBody>
      </p:sp>
    </p:spTree>
    <p:extLst>
      <p:ext uri="{BB962C8B-B14F-4D97-AF65-F5344CB8AC3E}">
        <p14:creationId xmlns:p14="http://schemas.microsoft.com/office/powerpoint/2010/main" val="357742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E240-7385-452C-A072-4ACA071BE49C}"/>
              </a:ext>
            </a:extLst>
          </p:cNvPr>
          <p:cNvSpPr>
            <a:spLocks noGrp="1"/>
          </p:cNvSpPr>
          <p:nvPr>
            <p:ph type="title"/>
          </p:nvPr>
        </p:nvSpPr>
        <p:spPr/>
        <p:txBody>
          <a:bodyPr>
            <a:normAutofit/>
          </a:bodyPr>
          <a:lstStyle/>
          <a:p>
            <a:r>
              <a:rPr lang="en-US" sz="5400" dirty="0"/>
              <a:t>TECHNOLOGY STACK</a:t>
            </a:r>
            <a:endParaRPr lang="en-IN" sz="5400" dirty="0"/>
          </a:p>
        </p:txBody>
      </p:sp>
      <p:sp>
        <p:nvSpPr>
          <p:cNvPr id="3" name="Content Placeholder 2">
            <a:extLst>
              <a:ext uri="{FF2B5EF4-FFF2-40B4-BE49-F238E27FC236}">
                <a16:creationId xmlns:a16="http://schemas.microsoft.com/office/drawing/2014/main" id="{3A0301C7-570E-45D2-A791-64494346A072}"/>
              </a:ext>
            </a:extLst>
          </p:cNvPr>
          <p:cNvSpPr>
            <a:spLocks noGrp="1"/>
          </p:cNvSpPr>
          <p:nvPr>
            <p:ph idx="1"/>
          </p:nvPr>
        </p:nvSpPr>
        <p:spPr/>
        <p:txBody>
          <a:bodyPr>
            <a:normAutofit fontScale="77500" lnSpcReduction="20000"/>
          </a:bodyPr>
          <a:lstStyle/>
          <a:p>
            <a:r>
              <a:rPr lang="en-US" sz="3100" dirty="0"/>
              <a:t>Kotlin </a:t>
            </a:r>
          </a:p>
          <a:p>
            <a:r>
              <a:rPr lang="en-US" sz="3100" dirty="0"/>
              <a:t>Firebase</a:t>
            </a:r>
          </a:p>
          <a:p>
            <a:r>
              <a:rPr lang="en-US" sz="3100" dirty="0"/>
              <a:t>Android Developer Tools</a:t>
            </a:r>
          </a:p>
          <a:p>
            <a:r>
              <a:rPr lang="en-US" sz="3100" dirty="0"/>
              <a:t>Python</a:t>
            </a:r>
          </a:p>
          <a:p>
            <a:r>
              <a:rPr lang="en-US" sz="3100" dirty="0"/>
              <a:t>TensorFlow</a:t>
            </a:r>
          </a:p>
          <a:p>
            <a:r>
              <a:rPr lang="en-US" sz="3100" dirty="0" err="1"/>
              <a:t>MediaPipe</a:t>
            </a:r>
            <a:endParaRPr lang="en-US" sz="3100" dirty="0"/>
          </a:p>
          <a:p>
            <a:r>
              <a:rPr lang="en-US" sz="3100" dirty="0"/>
              <a:t>Figma</a:t>
            </a:r>
          </a:p>
          <a:p>
            <a:endParaRPr lang="en-IN" dirty="0"/>
          </a:p>
        </p:txBody>
      </p:sp>
    </p:spTree>
    <p:extLst>
      <p:ext uri="{BB962C8B-B14F-4D97-AF65-F5344CB8AC3E}">
        <p14:creationId xmlns:p14="http://schemas.microsoft.com/office/powerpoint/2010/main" val="42786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4A4A-CDE6-4137-8C90-0870DFD2F732}"/>
              </a:ext>
            </a:extLst>
          </p:cNvPr>
          <p:cNvSpPr>
            <a:spLocks noGrp="1"/>
          </p:cNvSpPr>
          <p:nvPr>
            <p:ph type="title"/>
          </p:nvPr>
        </p:nvSpPr>
        <p:spPr/>
        <p:txBody>
          <a:bodyPr>
            <a:normAutofit/>
          </a:bodyPr>
          <a:lstStyle/>
          <a:p>
            <a:r>
              <a:rPr lang="en-US" sz="4000" b="1" dirty="0"/>
              <a:t>HARDWARE/SOFTWARE IMPLEMETNATION</a:t>
            </a:r>
            <a:endParaRPr lang="en-IN" sz="4000" b="1" dirty="0"/>
          </a:p>
        </p:txBody>
      </p:sp>
      <p:sp>
        <p:nvSpPr>
          <p:cNvPr id="3" name="Content Placeholder 2">
            <a:extLst>
              <a:ext uri="{FF2B5EF4-FFF2-40B4-BE49-F238E27FC236}">
                <a16:creationId xmlns:a16="http://schemas.microsoft.com/office/drawing/2014/main" id="{1DF5BF57-2CC2-41BB-AEB1-9E36C3B5FAB8}"/>
              </a:ext>
            </a:extLst>
          </p:cNvPr>
          <p:cNvSpPr>
            <a:spLocks noGrp="1"/>
          </p:cNvSpPr>
          <p:nvPr>
            <p:ph idx="1"/>
          </p:nvPr>
        </p:nvSpPr>
        <p:spPr/>
        <p:txBody>
          <a:bodyPr/>
          <a:lstStyle/>
          <a:p>
            <a:r>
              <a:rPr lang="en-US" sz="2800" dirty="0"/>
              <a:t>We plan to implement our idea using App(Android studio)</a:t>
            </a:r>
          </a:p>
          <a:p>
            <a:r>
              <a:rPr lang="en-US" sz="2800" dirty="0"/>
              <a:t>For this we will be using TensorFlow &amp; </a:t>
            </a:r>
            <a:r>
              <a:rPr lang="en-US" sz="2800" dirty="0" err="1"/>
              <a:t>MediaPipe</a:t>
            </a:r>
            <a:endParaRPr lang="en-US" sz="2800" dirty="0"/>
          </a:p>
          <a:p>
            <a:r>
              <a:rPr lang="en-US" sz="2800" dirty="0"/>
              <a:t>We will use 3rd party API and store it in firebase</a:t>
            </a:r>
          </a:p>
          <a:p>
            <a:r>
              <a:rPr lang="en-US" sz="2800" dirty="0"/>
              <a:t>Future feature implementation includes using sensor to collect data from smart watches </a:t>
            </a:r>
          </a:p>
          <a:p>
            <a:endParaRPr lang="en-IN" dirty="0"/>
          </a:p>
        </p:txBody>
      </p:sp>
    </p:spTree>
    <p:extLst>
      <p:ext uri="{BB962C8B-B14F-4D97-AF65-F5344CB8AC3E}">
        <p14:creationId xmlns:p14="http://schemas.microsoft.com/office/powerpoint/2010/main" val="111779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462F-9B80-4A9A-8000-6B8A14779F20}"/>
              </a:ext>
            </a:extLst>
          </p:cNvPr>
          <p:cNvSpPr>
            <a:spLocks noGrp="1"/>
          </p:cNvSpPr>
          <p:nvPr>
            <p:ph type="title"/>
          </p:nvPr>
        </p:nvSpPr>
        <p:spPr>
          <a:xfrm>
            <a:off x="1141413" y="123825"/>
            <a:ext cx="9905998" cy="1973263"/>
          </a:xfrm>
        </p:spPr>
        <p:txBody>
          <a:bodyPr>
            <a:normAutofit/>
          </a:bodyPr>
          <a:lstStyle/>
          <a:p>
            <a:r>
              <a:rPr lang="en-US" sz="5400" dirty="0"/>
              <a:t>BUSINESS SCOPE</a:t>
            </a:r>
            <a:endParaRPr lang="en-IN" sz="5400" dirty="0"/>
          </a:p>
        </p:txBody>
      </p:sp>
      <p:sp>
        <p:nvSpPr>
          <p:cNvPr id="3" name="Content Placeholder 2">
            <a:extLst>
              <a:ext uri="{FF2B5EF4-FFF2-40B4-BE49-F238E27FC236}">
                <a16:creationId xmlns:a16="http://schemas.microsoft.com/office/drawing/2014/main" id="{E8032928-C0D6-4E49-BA6A-488B53995540}"/>
              </a:ext>
            </a:extLst>
          </p:cNvPr>
          <p:cNvSpPr>
            <a:spLocks noGrp="1"/>
          </p:cNvSpPr>
          <p:nvPr>
            <p:ph idx="1"/>
          </p:nvPr>
        </p:nvSpPr>
        <p:spPr>
          <a:xfrm>
            <a:off x="1141414" y="1817687"/>
            <a:ext cx="9905998" cy="4396682"/>
          </a:xfrm>
        </p:spPr>
        <p:txBody>
          <a:bodyPr>
            <a:normAutofit/>
          </a:bodyPr>
          <a:lstStyle/>
          <a:p>
            <a:r>
              <a:rPr lang="en-US" dirty="0"/>
              <a:t>With the Covid-19 raging globally, most of the gyms has been forced to stay shut, especially in India. </a:t>
            </a:r>
          </a:p>
          <a:p>
            <a:r>
              <a:rPr lang="en-US" dirty="0"/>
              <a:t>This has made a lot of people to start doing exercises at home to maintain themselves. </a:t>
            </a:r>
          </a:p>
          <a:p>
            <a:r>
              <a:rPr lang="en-US" dirty="0"/>
              <a:t>The biggest difference they face is the absence of a gym trainer who help them correct their body posture.</a:t>
            </a:r>
          </a:p>
          <a:p>
            <a:r>
              <a:rPr lang="en-US" dirty="0"/>
              <a:t>Gym Bud is the perfect solution to fill this void. We believe that we can help a lot of people from getting a soring pain at night by making sure they are maintaining the correct posture while doing their exercise.</a:t>
            </a:r>
            <a:endParaRPr lang="en-IN" dirty="0"/>
          </a:p>
        </p:txBody>
      </p:sp>
    </p:spTree>
    <p:extLst>
      <p:ext uri="{BB962C8B-B14F-4D97-AF65-F5344CB8AC3E}">
        <p14:creationId xmlns:p14="http://schemas.microsoft.com/office/powerpoint/2010/main" val="3286680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295</TotalTime>
  <Words>462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Bahnschrift Light</vt:lpstr>
      <vt:lpstr>Tw Cen MT</vt:lpstr>
      <vt:lpstr>Circuit</vt:lpstr>
      <vt:lpstr>PowerPoint Presentation</vt:lpstr>
      <vt:lpstr>Domain Name:  Voice and Image Processing</vt:lpstr>
      <vt:lpstr>ABSTRACT</vt:lpstr>
      <vt:lpstr>NOVELTY</vt:lpstr>
      <vt:lpstr>TECHNOLOGY STACK</vt:lpstr>
      <vt:lpstr>HARDWARE/SOFTWARE IMPLEMETNATION</vt:lpstr>
      <vt:lpstr>BUSINESS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WINNOVATR  TEAM MEMBERS: ARHIT BOSE TAGORE (+91 )     TANISHQ TYAGI (+91 )     PRIYANKA CHOWDHURY (+91 )     NAMAN JOE NAVEEN  (+91 6290452850)     PARSHVA JAIN (+91 )  domain name: voice and image processing   problem statement:  </dc:title>
  <dc:creator>joe04</dc:creator>
  <cp:lastModifiedBy>PRIYANKA CHOWDHURY</cp:lastModifiedBy>
  <cp:revision>15</cp:revision>
  <dcterms:created xsi:type="dcterms:W3CDTF">2021-07-29T16:59:37Z</dcterms:created>
  <dcterms:modified xsi:type="dcterms:W3CDTF">2021-07-30T02:15:21Z</dcterms:modified>
</cp:coreProperties>
</file>